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4" r:id="rId3"/>
    <p:sldId id="280" r:id="rId4"/>
    <p:sldId id="282" r:id="rId5"/>
    <p:sldId id="283" r:id="rId6"/>
    <p:sldId id="300" r:id="rId7"/>
    <p:sldId id="281" r:id="rId8"/>
    <p:sldId id="297" r:id="rId9"/>
    <p:sldId id="298" r:id="rId10"/>
    <p:sldId id="288" r:id="rId11"/>
    <p:sldId id="289" r:id="rId12"/>
    <p:sldId id="290" r:id="rId13"/>
    <p:sldId id="287" r:id="rId14"/>
    <p:sldId id="291" r:id="rId15"/>
    <p:sldId id="292" r:id="rId16"/>
    <p:sldId id="293" r:id="rId17"/>
    <p:sldId id="294" r:id="rId18"/>
    <p:sldId id="299" r:id="rId19"/>
    <p:sldId id="29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75BC"/>
    <a:srgbClr val="1175BC"/>
    <a:srgbClr val="6D6B6B"/>
    <a:srgbClr val="009E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75" d="100"/>
          <a:sy n="75" d="100"/>
        </p:scale>
        <p:origin x="2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C1EFBC3-DB44-4A73-A8C6-16E3983FFA25}" type="datetimeFigureOut">
              <a:rPr lang="en-US" smtClean="0"/>
              <a:pPr/>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4FA02-44CA-4CF1-B264-EC184F132F26}" type="slidenum">
              <a:rPr lang="en-US" smtClean="0"/>
              <a:pPr/>
              <a:t>‹#›</a:t>
            </a:fld>
            <a:endParaRPr lang="en-US"/>
          </a:p>
        </p:txBody>
      </p:sp>
      <p:sp>
        <p:nvSpPr>
          <p:cNvPr id="7" name="Shape 8"/>
          <p:cNvSpPr/>
          <p:nvPr userDrawn="1"/>
        </p:nvSpPr>
        <p:spPr>
          <a:xfrm>
            <a:off x="0" y="6174375"/>
            <a:ext cx="9144000" cy="683699"/>
          </a:xfrm>
          <a:prstGeom prst="rect">
            <a:avLst/>
          </a:prstGeom>
          <a:solidFill>
            <a:srgbClr val="1B75BC"/>
          </a:solidFill>
          <a:ln>
            <a:noFill/>
          </a:ln>
        </p:spPr>
        <p:txBody>
          <a:bodyPr lIns="91425" tIns="91425" rIns="91425" bIns="91425" anchor="ctr" anchorCtr="0">
            <a:noAutofit/>
          </a:bodyPr>
          <a:lstStyle/>
          <a:p>
            <a:pPr>
              <a:spcBef>
                <a:spcPts val="0"/>
              </a:spcBef>
              <a:buNone/>
            </a:pPr>
            <a:endParaRPr/>
          </a:p>
        </p:txBody>
      </p:sp>
      <p:cxnSp>
        <p:nvCxnSpPr>
          <p:cNvPr id="8" name="Shape 9"/>
          <p:cNvCxnSpPr/>
          <p:nvPr userDrawn="1"/>
        </p:nvCxnSpPr>
        <p:spPr>
          <a:xfrm>
            <a:off x="455700" y="3864025"/>
            <a:ext cx="8301300" cy="0"/>
          </a:xfrm>
          <a:prstGeom prst="straightConnector1">
            <a:avLst/>
          </a:prstGeom>
          <a:noFill/>
          <a:ln w="19050" cap="flat">
            <a:solidFill>
              <a:srgbClr val="1175BC"/>
            </a:solidFill>
            <a:prstDash val="solid"/>
            <a:round/>
            <a:headEnd type="none" w="lg" len="lg"/>
            <a:tailEnd type="none" w="lg" len="lg"/>
          </a:ln>
        </p:spPr>
      </p:cxnSp>
      <p:sp>
        <p:nvSpPr>
          <p:cNvPr id="9" name="Shape 10"/>
          <p:cNvSpPr txBox="1">
            <a:spLocks noGrp="1"/>
          </p:cNvSpPr>
          <p:nvPr>
            <p:ph type="title"/>
          </p:nvPr>
        </p:nvSpPr>
        <p:spPr>
          <a:xfrm>
            <a:off x="322922" y="3339545"/>
            <a:ext cx="8677175" cy="537331"/>
          </a:xfrm>
          <a:prstGeom prst="rect">
            <a:avLst/>
          </a:prstGeom>
        </p:spPr>
        <p:txBody>
          <a:bodyPr lIns="91425" tIns="91425" rIns="91425" bIns="91425" anchor="t" anchorCtr="0"/>
          <a:lstStyle>
            <a:lvl1pPr algn="l" rtl="0">
              <a:spcBef>
                <a:spcPts val="0"/>
              </a:spcBef>
              <a:buNone/>
              <a:defRPr sz="3000">
                <a:solidFill>
                  <a:srgbClr val="666666"/>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endParaRPr dirty="0"/>
          </a:p>
        </p:txBody>
      </p:sp>
      <p:sp>
        <p:nvSpPr>
          <p:cNvPr id="10" name="Shape 11"/>
          <p:cNvSpPr txBox="1">
            <a:spLocks noGrp="1"/>
          </p:cNvSpPr>
          <p:nvPr>
            <p:ph type="subTitle" idx="1"/>
          </p:nvPr>
        </p:nvSpPr>
        <p:spPr>
          <a:xfrm>
            <a:off x="322922" y="3864025"/>
            <a:ext cx="8677175" cy="572699"/>
          </a:xfrm>
          <a:prstGeom prst="rect">
            <a:avLst/>
          </a:prstGeom>
        </p:spPr>
        <p:txBody>
          <a:bodyPr lIns="91425" tIns="91425" rIns="91425" bIns="91425" anchor="t" anchorCtr="0"/>
          <a:lstStyle>
            <a:lvl1pPr rtl="0">
              <a:spcBef>
                <a:spcPts val="0"/>
              </a:spcBef>
              <a:buNone/>
              <a:defRPr sz="1600">
                <a:solidFill>
                  <a:srgbClr val="666666"/>
                </a:solidFill>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buNone/>
              <a:defRPr/>
            </a:lvl6pPr>
            <a:lvl7pPr rtl="0">
              <a:spcBef>
                <a:spcPts val="0"/>
              </a:spcBef>
              <a:buNone/>
              <a:defRPr/>
            </a:lvl7pPr>
            <a:lvl8pPr rtl="0">
              <a:spcBef>
                <a:spcPts val="0"/>
              </a:spcBef>
              <a:buNone/>
              <a:defRPr/>
            </a:lvl8pPr>
            <a:lvl9pPr>
              <a:spcBef>
                <a:spcPts val="0"/>
              </a:spcBef>
              <a:buNone/>
              <a:defRPr/>
            </a:lvl9pPr>
          </a:lstStyle>
          <a:p>
            <a:endParaRPr dirty="0"/>
          </a:p>
        </p:txBody>
      </p:sp>
      <p:sp>
        <p:nvSpPr>
          <p:cNvPr id="11" name="Shape 12"/>
          <p:cNvSpPr txBox="1"/>
          <p:nvPr userDrawn="1"/>
        </p:nvSpPr>
        <p:spPr>
          <a:xfrm>
            <a:off x="1948875" y="6369200"/>
            <a:ext cx="5166900" cy="216900"/>
          </a:xfrm>
          <a:prstGeom prst="rect">
            <a:avLst/>
          </a:prstGeom>
          <a:noFill/>
          <a:ln>
            <a:noFill/>
          </a:ln>
        </p:spPr>
        <p:txBody>
          <a:bodyPr lIns="91425" tIns="91425" rIns="91425" bIns="91425" anchor="t" anchorCtr="0">
            <a:noAutofit/>
          </a:bodyPr>
          <a:lstStyle/>
          <a:p>
            <a:pPr lvl="0" algn="ctr" rtl="0">
              <a:spcBef>
                <a:spcPts val="0"/>
              </a:spcBef>
              <a:buNone/>
            </a:pPr>
            <a:endParaRPr lang="en" sz="1000" dirty="0">
              <a:solidFill>
                <a:srgbClr val="FFFFFF"/>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6828" y="457200"/>
            <a:ext cx="5742770" cy="1022436"/>
          </a:xfrm>
          <a:prstGeom prst="rect">
            <a:avLst/>
          </a:prstGeom>
        </p:spPr>
      </p:pic>
    </p:spTree>
    <p:extLst>
      <p:ext uri="{BB962C8B-B14F-4D97-AF65-F5344CB8AC3E}">
        <p14:creationId xmlns:p14="http://schemas.microsoft.com/office/powerpoint/2010/main" val="1521348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Shape 21"/>
          <p:cNvSpPr txBox="1">
            <a:spLocks noGrp="1"/>
          </p:cNvSpPr>
          <p:nvPr>
            <p:ph type="title"/>
          </p:nvPr>
        </p:nvSpPr>
        <p:spPr>
          <a:xfrm>
            <a:off x="123075" y="-48139"/>
            <a:ext cx="8818424" cy="688363"/>
          </a:xfrm>
          <a:prstGeom prst="rect">
            <a:avLst/>
          </a:prstGeom>
        </p:spPr>
        <p:txBody>
          <a:bodyPr lIns="91425" tIns="91425" rIns="91425" bIns="91425" anchor="t" anchorCtr="0">
            <a:noAutofit/>
          </a:bodyPr>
          <a:lstStyle>
            <a:lvl1pPr algn="l" rtl="0">
              <a:spcBef>
                <a:spcPts val="0"/>
              </a:spcBef>
              <a:buNone/>
              <a:defRPr sz="4000" b="1">
                <a:solidFill>
                  <a:srgbClr val="666666"/>
                </a:solidFill>
                <a:latin typeface="Arial" panose="020B0604020202020204" pitchFamily="34" charset="0"/>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endParaRPr dirty="0"/>
          </a:p>
        </p:txBody>
      </p:sp>
      <p:cxnSp>
        <p:nvCxnSpPr>
          <p:cNvPr id="9" name="Shape 22"/>
          <p:cNvCxnSpPr/>
          <p:nvPr userDrawn="1"/>
        </p:nvCxnSpPr>
        <p:spPr>
          <a:xfrm>
            <a:off x="123075" y="640225"/>
            <a:ext cx="8818500" cy="0"/>
          </a:xfrm>
          <a:prstGeom prst="straightConnector1">
            <a:avLst/>
          </a:prstGeom>
          <a:noFill/>
          <a:ln w="19050" cap="flat">
            <a:solidFill>
              <a:srgbClr val="1B75BC"/>
            </a:solidFill>
            <a:prstDash val="solid"/>
            <a:round/>
            <a:headEnd type="none" w="lg" len="lg"/>
            <a:tailEnd type="none" w="lg" len="lg"/>
          </a:ln>
        </p:spPr>
      </p:cxnSp>
      <p:cxnSp>
        <p:nvCxnSpPr>
          <p:cNvPr id="10" name="Shape 25"/>
          <p:cNvCxnSpPr/>
          <p:nvPr userDrawn="1"/>
        </p:nvCxnSpPr>
        <p:spPr>
          <a:xfrm>
            <a:off x="123075" y="6235312"/>
            <a:ext cx="8818500" cy="0"/>
          </a:xfrm>
          <a:prstGeom prst="straightConnector1">
            <a:avLst/>
          </a:prstGeom>
          <a:noFill/>
          <a:ln w="19050" cap="flat">
            <a:solidFill>
              <a:srgbClr val="1B75BC"/>
            </a:solidFill>
            <a:prstDash val="solid"/>
            <a:round/>
            <a:headEnd type="none" w="lg" len="lg"/>
            <a:tailEnd type="none" w="lg" len="lg"/>
          </a:ln>
        </p:spPr>
      </p:cxnSp>
      <p:sp>
        <p:nvSpPr>
          <p:cNvPr id="11" name="Slide Number Placeholder 1"/>
          <p:cNvSpPr txBox="1">
            <a:spLocks/>
          </p:cNvSpPr>
          <p:nvPr userDrawn="1"/>
        </p:nvSpPr>
        <p:spPr>
          <a:xfrm>
            <a:off x="4343400" y="6400800"/>
            <a:ext cx="609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1F27DA-A18E-4CED-B75E-2F354CAD135E}" type="slidenum">
              <a:rPr lang="en-US" smtClean="0"/>
              <a:pPr/>
              <a:t>‹#›</a:t>
            </a:fld>
            <a:endParaRPr lang="en-US" dirty="0"/>
          </a:p>
        </p:txBody>
      </p:sp>
      <p:sp>
        <p:nvSpPr>
          <p:cNvPr id="13" name="Content Placeholder 2"/>
          <p:cNvSpPr>
            <a:spLocks noGrp="1"/>
          </p:cNvSpPr>
          <p:nvPr>
            <p:ph sz="half" idx="1"/>
          </p:nvPr>
        </p:nvSpPr>
        <p:spPr>
          <a:xfrm>
            <a:off x="123075" y="762000"/>
            <a:ext cx="8818500" cy="4525963"/>
          </a:xfrm>
        </p:spPr>
        <p:txBody>
          <a:bodyPr/>
          <a:lstStyle>
            <a:lvl1pPr>
              <a:defRPr sz="2800">
                <a:solidFill>
                  <a:srgbClr val="1B75BC"/>
                </a:solidFill>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075" y="6315075"/>
            <a:ext cx="3076620" cy="525851"/>
          </a:xfrm>
          <a:prstGeom prst="rect">
            <a:avLst/>
          </a:prstGeom>
        </p:spPr>
      </p:pic>
    </p:spTree>
    <p:extLst>
      <p:ext uri="{BB962C8B-B14F-4D97-AF65-F5344CB8AC3E}">
        <p14:creationId xmlns:p14="http://schemas.microsoft.com/office/powerpoint/2010/main" val="1167973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Shape 21"/>
          <p:cNvSpPr txBox="1">
            <a:spLocks noGrp="1"/>
          </p:cNvSpPr>
          <p:nvPr>
            <p:ph type="title"/>
          </p:nvPr>
        </p:nvSpPr>
        <p:spPr>
          <a:xfrm>
            <a:off x="304800" y="-30600"/>
            <a:ext cx="8636699" cy="640200"/>
          </a:xfrm>
          <a:prstGeom prst="rect">
            <a:avLst/>
          </a:prstGeom>
        </p:spPr>
        <p:txBody>
          <a:bodyPr lIns="91425" tIns="91425" rIns="91425" bIns="91425" anchor="t" anchorCtr="0">
            <a:noAutofit/>
          </a:bodyPr>
          <a:lstStyle>
            <a:lvl1pPr algn="l" rtl="0">
              <a:spcBef>
                <a:spcPts val="0"/>
              </a:spcBef>
              <a:buNone/>
              <a:defRPr sz="4000" b="1">
                <a:solidFill>
                  <a:srgbClr val="666666"/>
                </a:solidFill>
                <a:latin typeface="Arial" panose="020B0604020202020204" pitchFamily="34" charset="0"/>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endParaRPr dirty="0"/>
          </a:p>
        </p:txBody>
      </p:sp>
      <p:cxnSp>
        <p:nvCxnSpPr>
          <p:cNvPr id="9" name="Shape 22"/>
          <p:cNvCxnSpPr/>
          <p:nvPr userDrawn="1"/>
        </p:nvCxnSpPr>
        <p:spPr>
          <a:xfrm>
            <a:off x="304800" y="609600"/>
            <a:ext cx="8636775" cy="30625"/>
          </a:xfrm>
          <a:prstGeom prst="straightConnector1">
            <a:avLst/>
          </a:prstGeom>
          <a:noFill/>
          <a:ln w="19050" cap="flat">
            <a:solidFill>
              <a:srgbClr val="1B75BC"/>
            </a:solidFill>
            <a:prstDash val="solid"/>
            <a:round/>
            <a:headEnd type="none" w="lg" len="lg"/>
            <a:tailEnd type="none" w="lg" len="lg"/>
          </a:ln>
        </p:spPr>
      </p:cxnSp>
      <p:cxnSp>
        <p:nvCxnSpPr>
          <p:cNvPr id="10" name="Shape 25"/>
          <p:cNvCxnSpPr/>
          <p:nvPr userDrawn="1"/>
        </p:nvCxnSpPr>
        <p:spPr>
          <a:xfrm>
            <a:off x="123075" y="6235312"/>
            <a:ext cx="8818500" cy="0"/>
          </a:xfrm>
          <a:prstGeom prst="straightConnector1">
            <a:avLst/>
          </a:prstGeom>
          <a:noFill/>
          <a:ln w="19050" cap="flat">
            <a:solidFill>
              <a:srgbClr val="1B75BC"/>
            </a:solidFill>
            <a:prstDash val="solid"/>
            <a:round/>
            <a:headEnd type="none" w="lg" len="lg"/>
            <a:tailEnd type="none" w="lg" len="lg"/>
          </a:ln>
        </p:spPr>
      </p:cxnSp>
      <p:sp>
        <p:nvSpPr>
          <p:cNvPr id="11" name="Slide Number Placeholder 1"/>
          <p:cNvSpPr txBox="1">
            <a:spLocks/>
          </p:cNvSpPr>
          <p:nvPr userDrawn="1"/>
        </p:nvSpPr>
        <p:spPr>
          <a:xfrm>
            <a:off x="4343400" y="6400800"/>
            <a:ext cx="609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1F27DA-A18E-4CED-B75E-2F354CAD135E}" type="slidenum">
              <a:rPr lang="en-US" smtClean="0"/>
              <a:pPr/>
              <a:t>‹#›</a:t>
            </a:fld>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075" y="6315075"/>
            <a:ext cx="3076620" cy="525851"/>
          </a:xfrm>
          <a:prstGeom prst="rect">
            <a:avLst/>
          </a:prstGeom>
        </p:spPr>
      </p:pic>
    </p:spTree>
    <p:extLst>
      <p:ext uri="{BB962C8B-B14F-4D97-AF65-F5344CB8AC3E}">
        <p14:creationId xmlns:p14="http://schemas.microsoft.com/office/powerpoint/2010/main" val="80019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762000"/>
            <a:ext cx="4267200" cy="4525963"/>
          </a:xfrm>
        </p:spPr>
        <p:txBody>
          <a:bodyPr/>
          <a:lstStyle>
            <a:lvl1pPr>
              <a:defRPr sz="2800">
                <a:solidFill>
                  <a:srgbClr val="1B75BC"/>
                </a:solidFill>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32325" y="762000"/>
            <a:ext cx="4383075" cy="4525963"/>
          </a:xfrm>
        </p:spPr>
        <p:txBody>
          <a:bodyPr/>
          <a:lstStyle>
            <a:lvl1pPr>
              <a:defRPr sz="2800">
                <a:solidFill>
                  <a:srgbClr val="1B75BC"/>
                </a:solidFill>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hape 21"/>
          <p:cNvSpPr txBox="1">
            <a:spLocks noGrp="1"/>
          </p:cNvSpPr>
          <p:nvPr>
            <p:ph type="title"/>
          </p:nvPr>
        </p:nvSpPr>
        <p:spPr>
          <a:xfrm>
            <a:off x="123075" y="-30600"/>
            <a:ext cx="8818424" cy="640200"/>
          </a:xfrm>
          <a:prstGeom prst="rect">
            <a:avLst/>
          </a:prstGeom>
        </p:spPr>
        <p:txBody>
          <a:bodyPr lIns="91425" tIns="91425" rIns="91425" bIns="91425" anchor="t" anchorCtr="0">
            <a:noAutofit/>
          </a:bodyPr>
          <a:lstStyle>
            <a:lvl1pPr algn="l" rtl="0">
              <a:spcBef>
                <a:spcPts val="0"/>
              </a:spcBef>
              <a:buNone/>
              <a:defRPr sz="4000" b="1">
                <a:solidFill>
                  <a:srgbClr val="666666"/>
                </a:solidFill>
                <a:latin typeface="Arial" panose="020B0604020202020204" pitchFamily="34" charset="0"/>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endParaRPr dirty="0"/>
          </a:p>
        </p:txBody>
      </p:sp>
      <p:cxnSp>
        <p:nvCxnSpPr>
          <p:cNvPr id="10" name="Shape 22"/>
          <p:cNvCxnSpPr/>
          <p:nvPr userDrawn="1"/>
        </p:nvCxnSpPr>
        <p:spPr>
          <a:xfrm>
            <a:off x="123075" y="685800"/>
            <a:ext cx="8818500" cy="0"/>
          </a:xfrm>
          <a:prstGeom prst="straightConnector1">
            <a:avLst/>
          </a:prstGeom>
          <a:noFill/>
          <a:ln w="19050" cap="flat">
            <a:solidFill>
              <a:srgbClr val="1B75BC"/>
            </a:solidFill>
            <a:prstDash val="solid"/>
            <a:round/>
            <a:headEnd type="none" w="lg" len="lg"/>
            <a:tailEnd type="none" w="lg" len="lg"/>
          </a:ln>
        </p:spPr>
      </p:cxnSp>
      <p:cxnSp>
        <p:nvCxnSpPr>
          <p:cNvPr id="11" name="Shape 25"/>
          <p:cNvCxnSpPr/>
          <p:nvPr userDrawn="1"/>
        </p:nvCxnSpPr>
        <p:spPr>
          <a:xfrm>
            <a:off x="123075" y="6235312"/>
            <a:ext cx="8818500" cy="0"/>
          </a:xfrm>
          <a:prstGeom prst="straightConnector1">
            <a:avLst/>
          </a:prstGeom>
          <a:noFill/>
          <a:ln w="19050" cap="flat">
            <a:solidFill>
              <a:srgbClr val="1B75BC"/>
            </a:solidFill>
            <a:prstDash val="solid"/>
            <a:round/>
            <a:headEnd type="none" w="lg" len="lg"/>
            <a:tailEnd type="none" w="lg" len="lg"/>
          </a:ln>
        </p:spPr>
      </p:cxnSp>
      <p:sp>
        <p:nvSpPr>
          <p:cNvPr id="12" name="Slide Number Placeholder 1"/>
          <p:cNvSpPr txBox="1">
            <a:spLocks/>
          </p:cNvSpPr>
          <p:nvPr userDrawn="1"/>
        </p:nvSpPr>
        <p:spPr>
          <a:xfrm>
            <a:off x="4343400" y="6400800"/>
            <a:ext cx="609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1F27DA-A18E-4CED-B75E-2F354CAD135E}" type="slidenum">
              <a:rPr lang="en-US" smtClean="0"/>
              <a:pPr/>
              <a:t>‹#›</a:t>
            </a:fld>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075" y="6315075"/>
            <a:ext cx="3076620" cy="525851"/>
          </a:xfrm>
          <a:prstGeom prst="rect">
            <a:avLst/>
          </a:prstGeom>
        </p:spPr>
      </p:pic>
    </p:spTree>
    <p:extLst>
      <p:ext uri="{BB962C8B-B14F-4D97-AF65-F5344CB8AC3E}">
        <p14:creationId xmlns:p14="http://schemas.microsoft.com/office/powerpoint/2010/main" val="707896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Shape 49"/>
          <p:cNvSpPr txBox="1"/>
          <p:nvPr userDrawn="1"/>
        </p:nvSpPr>
        <p:spPr>
          <a:xfrm>
            <a:off x="1728912" y="1855575"/>
            <a:ext cx="5686200" cy="1313100"/>
          </a:xfrm>
          <a:prstGeom prst="rect">
            <a:avLst/>
          </a:prstGeom>
          <a:noFill/>
          <a:ln>
            <a:noFill/>
          </a:ln>
        </p:spPr>
        <p:txBody>
          <a:bodyPr lIns="91425" tIns="91425" rIns="91425" bIns="91425" anchor="ctr" anchorCtr="0">
            <a:noAutofit/>
          </a:bodyPr>
          <a:lstStyle/>
          <a:p>
            <a:pPr algn="ctr">
              <a:spcBef>
                <a:spcPts val="0"/>
              </a:spcBef>
              <a:buNone/>
            </a:pPr>
            <a:r>
              <a:rPr lang="en" sz="4800" b="1" dirty="0">
                <a:solidFill>
                  <a:srgbClr val="666666"/>
                </a:solidFill>
                <a:latin typeface="Arial" panose="020B0604020202020204" pitchFamily="34" charset="0"/>
                <a:cs typeface="Arial" panose="020B0604020202020204" pitchFamily="34" charset="0"/>
              </a:rPr>
              <a:t>Questions?</a:t>
            </a:r>
          </a:p>
        </p:txBody>
      </p:sp>
      <p:cxnSp>
        <p:nvCxnSpPr>
          <p:cNvPr id="7" name="Shape 50"/>
          <p:cNvCxnSpPr/>
          <p:nvPr userDrawn="1"/>
        </p:nvCxnSpPr>
        <p:spPr>
          <a:xfrm>
            <a:off x="162750" y="3060050"/>
            <a:ext cx="8818500" cy="0"/>
          </a:xfrm>
          <a:prstGeom prst="straightConnector1">
            <a:avLst/>
          </a:prstGeom>
          <a:noFill/>
          <a:ln w="19050" cap="flat">
            <a:solidFill>
              <a:srgbClr val="1B75BC"/>
            </a:solidFill>
            <a:prstDash val="solid"/>
            <a:round/>
            <a:headEnd type="none" w="lg" len="lg"/>
            <a:tailEnd type="none" w="lg" len="lg"/>
          </a:ln>
        </p:spPr>
      </p:cxnSp>
      <p:pic>
        <p:nvPicPr>
          <p:cNvPr id="2" name="Picture 1"/>
          <p:cNvPicPr>
            <a:picLocks noChangeAspect="1"/>
          </p:cNvPicPr>
          <p:nvPr userDrawn="1"/>
        </p:nvPicPr>
        <p:blipFill>
          <a:blip r:embed="rId2" cstate="print"/>
          <a:stretch>
            <a:fillRect/>
          </a:stretch>
        </p:blipFill>
        <p:spPr>
          <a:xfrm>
            <a:off x="1208063" y="3768475"/>
            <a:ext cx="6727873" cy="1209349"/>
          </a:xfrm>
          <a:prstGeom prst="rect">
            <a:avLst/>
          </a:prstGeom>
        </p:spPr>
      </p:pic>
    </p:spTree>
    <p:extLst>
      <p:ext uri="{BB962C8B-B14F-4D97-AF65-F5344CB8AC3E}">
        <p14:creationId xmlns:p14="http://schemas.microsoft.com/office/powerpoint/2010/main" val="6048605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EFBC3-DB44-4A73-A8C6-16E3983FFA25}" type="datetimeFigureOut">
              <a:rPr lang="en-US" smtClean="0"/>
              <a:pPr/>
              <a:t>3/14/2019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4FA02-44CA-4CF1-B264-EC184F132F26}" type="slidenum">
              <a:rPr lang="en-US" smtClean="0"/>
              <a:pPr/>
              <a:t>‹#›</a:t>
            </a:fld>
            <a:endParaRPr lang="en-US"/>
          </a:p>
        </p:txBody>
      </p:sp>
    </p:spTree>
    <p:extLst>
      <p:ext uri="{BB962C8B-B14F-4D97-AF65-F5344CB8AC3E}">
        <p14:creationId xmlns:p14="http://schemas.microsoft.com/office/powerpoint/2010/main" val="1867413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wcg.gov/sites/default/files/publications/pms841.pdf"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5">
            <a:extLst>
              <a:ext uri="{FF2B5EF4-FFF2-40B4-BE49-F238E27FC236}">
                <a16:creationId xmlns:a16="http://schemas.microsoft.com/office/drawing/2014/main" id="{50D0C182-63EE-4A3E-A985-7AE98C5FDF9F}"/>
              </a:ext>
            </a:extLst>
          </p:cNvPr>
          <p:cNvSpPr txBox="1">
            <a:spLocks/>
          </p:cNvSpPr>
          <p:nvPr/>
        </p:nvSpPr>
        <p:spPr>
          <a:xfrm>
            <a:off x="1447800" y="2133600"/>
            <a:ext cx="6480175" cy="1836738"/>
          </a:xfrm>
          <a:prstGeom prst="rect">
            <a:avLst/>
          </a:prstGeom>
          <a:noFill/>
          <a:ln>
            <a:noFill/>
          </a:ln>
        </p:spPr>
        <p:txBody>
          <a:bodyPr lIns="91425" tIns="91425" rIns="91425" bIns="91425">
            <a:noAutofit/>
          </a:bodyPr>
          <a:lstStyle>
            <a:defPPr marR="0" algn="l" rtl="0">
              <a:lnSpc>
                <a:spcPct val="100000"/>
              </a:lnSpc>
              <a:spcBef>
                <a:spcPts val="0"/>
              </a:spcBef>
              <a:spcAft>
                <a:spcPts val="0"/>
              </a:spcAft>
            </a:defPPr>
            <a:lvl1pPr marL="0" marR="0" indent="0" algn="ctr" rtl="0">
              <a:lnSpc>
                <a:spcPct val="100000"/>
              </a:lnSpc>
              <a:spcBef>
                <a:spcPts val="540"/>
              </a:spcBef>
              <a:spcAft>
                <a:spcPts val="0"/>
              </a:spcAft>
              <a:buClr>
                <a:schemeClr val="accent1"/>
              </a:buClr>
              <a:buFont typeface="Noto Symbol"/>
              <a:buNone/>
              <a:defRPr sz="2400" b="1" i="0" u="none" strike="noStrike" cap="all" spc="250" baseline="0">
                <a:solidFill>
                  <a:schemeClr val="tx2"/>
                </a:solidFill>
                <a:latin typeface="Georgia" panose="02040502050405020303" pitchFamily="18" charset="0"/>
                <a:ea typeface="Georgia" panose="02040502050405020303" pitchFamily="18" charset="0"/>
                <a:cs typeface="Arial"/>
                <a:sym typeface="Arial"/>
              </a:defRPr>
            </a:lvl1pPr>
            <a:lvl2pPr marL="548640" marR="0" indent="-104140" algn="l" rtl="0">
              <a:lnSpc>
                <a:spcPct val="100000"/>
              </a:lnSpc>
              <a:spcBef>
                <a:spcPts val="440"/>
              </a:spcBef>
              <a:spcAft>
                <a:spcPts val="0"/>
              </a:spcAft>
              <a:buClr>
                <a:schemeClr val="accent2"/>
              </a:buClr>
              <a:buFont typeface="Noto Symbol"/>
              <a:buNone/>
              <a:defRPr sz="1800" b="0" i="0" u="none" strike="noStrike" cap="none" baseline="0">
                <a:solidFill>
                  <a:schemeClr val="tx1">
                    <a:tint val="75000"/>
                  </a:schemeClr>
                </a:solidFill>
                <a:latin typeface="Arial"/>
                <a:ea typeface="Arial"/>
                <a:cs typeface="Arial"/>
                <a:sym typeface="Arial"/>
              </a:defRPr>
            </a:lvl2pPr>
            <a:lvl3pPr marL="822960" marR="0" indent="-60960" algn="l" rtl="0">
              <a:lnSpc>
                <a:spcPct val="100000"/>
              </a:lnSpc>
              <a:spcBef>
                <a:spcPts val="400"/>
              </a:spcBef>
              <a:spcAft>
                <a:spcPts val="0"/>
              </a:spcAft>
              <a:buClr>
                <a:schemeClr val="accent3"/>
              </a:buClr>
              <a:buFont typeface="Noto Symbol"/>
              <a:buNone/>
              <a:defRPr sz="1600" b="0" i="0" u="none" strike="noStrike" cap="none" baseline="0">
                <a:solidFill>
                  <a:schemeClr val="tx1">
                    <a:tint val="75000"/>
                  </a:schemeClr>
                </a:solidFill>
                <a:latin typeface="Arial"/>
                <a:ea typeface="Arial"/>
                <a:cs typeface="Arial"/>
                <a:sym typeface="Arial"/>
              </a:defRPr>
            </a:lvl3pPr>
            <a:lvl4pPr marL="1097280" marR="0" indent="-55880" algn="l" rtl="0">
              <a:lnSpc>
                <a:spcPct val="100000"/>
              </a:lnSpc>
              <a:spcBef>
                <a:spcPts val="400"/>
              </a:spcBef>
              <a:spcAft>
                <a:spcPts val="0"/>
              </a:spcAft>
              <a:buClr>
                <a:schemeClr val="accent4"/>
              </a:buClr>
              <a:buFont typeface="Noto Symbol"/>
              <a:buNone/>
              <a:defRPr sz="1400" b="0" i="0" u="none" strike="noStrike" cap="none" baseline="0">
                <a:solidFill>
                  <a:schemeClr val="tx1">
                    <a:tint val="75000"/>
                  </a:schemeClr>
                </a:solidFill>
                <a:latin typeface="Arial"/>
                <a:ea typeface="Arial"/>
                <a:cs typeface="Arial"/>
                <a:sym typeface="Arial"/>
              </a:defRPr>
            </a:lvl4pPr>
            <a:lvl5pPr marL="1371600" marR="0" indent="-25400" algn="l" rtl="0">
              <a:lnSpc>
                <a:spcPct val="100000"/>
              </a:lnSpc>
              <a:spcBef>
                <a:spcPts val="360"/>
              </a:spcBef>
              <a:spcAft>
                <a:spcPts val="0"/>
              </a:spcAft>
              <a:buClr>
                <a:schemeClr val="accent5"/>
              </a:buClr>
              <a:buFont typeface="Georgia"/>
              <a:buNone/>
              <a:defRPr sz="1400" b="0" i="0" u="none" strike="noStrike" cap="none" baseline="0">
                <a:solidFill>
                  <a:schemeClr val="tx1">
                    <a:tint val="75000"/>
                  </a:schemeClr>
                </a:solidFill>
                <a:latin typeface="Arial"/>
                <a:ea typeface="Arial"/>
                <a:cs typeface="Arial"/>
                <a:sym typeface="Arial"/>
              </a:defRPr>
            </a:lvl5pPr>
            <a:lvl6pPr marL="1645920" marR="0" indent="-7620" algn="l" rtl="0">
              <a:lnSpc>
                <a:spcPct val="100000"/>
              </a:lnSpc>
              <a:spcBef>
                <a:spcPts val="360"/>
              </a:spcBef>
              <a:spcAft>
                <a:spcPts val="0"/>
              </a:spcAft>
              <a:buClr>
                <a:schemeClr val="accent6"/>
              </a:buClr>
              <a:buFont typeface="Noto Symbol"/>
              <a:buChar char="●"/>
              <a:defRPr sz="1400" b="0" i="0" u="none" strike="noStrike" cap="none" baseline="0">
                <a:solidFill>
                  <a:srgbClr val="000000"/>
                </a:solidFill>
                <a:latin typeface="Arial"/>
                <a:ea typeface="Arial"/>
                <a:cs typeface="Arial"/>
                <a:sym typeface="Arial"/>
              </a:defRPr>
            </a:lvl6pPr>
            <a:lvl7pPr marL="1920240" marR="0" indent="-15239" algn="l" rtl="0">
              <a:lnSpc>
                <a:spcPct val="100000"/>
              </a:lnSpc>
              <a:spcBef>
                <a:spcPts val="320"/>
              </a:spcBef>
              <a:spcAft>
                <a:spcPts val="0"/>
              </a:spcAft>
              <a:buClr>
                <a:srgbClr val="B85740"/>
              </a:buClr>
              <a:buFont typeface="Georgia"/>
              <a:buChar char="•"/>
              <a:defRPr sz="1400" b="0" i="0" u="none" strike="noStrike" cap="none" baseline="0">
                <a:solidFill>
                  <a:srgbClr val="000000"/>
                </a:solidFill>
                <a:latin typeface="Arial"/>
                <a:ea typeface="Arial"/>
                <a:cs typeface="Arial"/>
                <a:sym typeface="Arial"/>
              </a:defRPr>
            </a:lvl7pPr>
            <a:lvl8pPr marL="2103120" marR="0" indent="5079" algn="l" rtl="0">
              <a:lnSpc>
                <a:spcPct val="100000"/>
              </a:lnSpc>
              <a:spcBef>
                <a:spcPts val="320"/>
              </a:spcBef>
              <a:spcAft>
                <a:spcPts val="0"/>
              </a:spcAft>
              <a:buClr>
                <a:srgbClr val="7B6C62"/>
              </a:buClr>
              <a:buFont typeface="Georgia"/>
              <a:buChar char="•"/>
              <a:defRPr sz="1400" b="0" i="0" u="none" strike="noStrike" cap="none" baseline="0">
                <a:solidFill>
                  <a:srgbClr val="000000"/>
                </a:solidFill>
                <a:latin typeface="Arial"/>
                <a:ea typeface="Arial"/>
                <a:cs typeface="Arial"/>
                <a:sym typeface="Arial"/>
              </a:defRPr>
            </a:lvl8pPr>
            <a:lvl9pPr marL="2377440" marR="0" indent="-27939" algn="l" rtl="0">
              <a:lnSpc>
                <a:spcPct val="100000"/>
              </a:lnSpc>
              <a:spcBef>
                <a:spcPts val="280"/>
              </a:spcBef>
              <a:spcAft>
                <a:spcPts val="0"/>
              </a:spcAft>
              <a:buClr>
                <a:srgbClr val="B49E02"/>
              </a:buClr>
              <a:buFont typeface="Georgia"/>
              <a:buChar char="•"/>
              <a:defRPr sz="1400" b="0" i="0" u="none" strike="noStrike" cap="none" baseline="0">
                <a:solidFill>
                  <a:srgbClr val="000000"/>
                </a:solidFill>
                <a:latin typeface="Arial"/>
                <a:ea typeface="Arial"/>
                <a:cs typeface="Arial"/>
                <a:sym typeface="Arial"/>
              </a:defRPr>
            </a:lvl9pPr>
          </a:lstStyle>
          <a:p>
            <a:pPr fontAlgn="auto">
              <a:spcBef>
                <a:spcPct val="0"/>
              </a:spcBef>
              <a:buClr>
                <a:srgbClr val="7B9899"/>
              </a:buClr>
              <a:defRPr/>
            </a:pPr>
            <a:r>
              <a:rPr lang="en-US" sz="2800" dirty="0">
                <a:solidFill>
                  <a:srgbClr val="666666"/>
                </a:solidFill>
                <a:latin typeface="Arial" panose="020B0604020202020204" pitchFamily="34" charset="0"/>
                <a:ea typeface="+mj-ea"/>
                <a:cs typeface="Arial" panose="020B0604020202020204" pitchFamily="34" charset="0"/>
              </a:rPr>
              <a:t>Incident technology support specialist training</a:t>
            </a:r>
          </a:p>
          <a:p>
            <a:pPr fontAlgn="auto">
              <a:spcBef>
                <a:spcPct val="0"/>
              </a:spcBef>
              <a:buClr>
                <a:srgbClr val="7B9899"/>
              </a:buClr>
              <a:defRPr/>
            </a:pPr>
            <a:endParaRPr lang="en-US" sz="2800" dirty="0">
              <a:solidFill>
                <a:srgbClr val="666666"/>
              </a:solidFill>
              <a:latin typeface="Arial" panose="020B0604020202020204" pitchFamily="34" charset="0"/>
              <a:ea typeface="+mj-ea"/>
              <a:cs typeface="Arial" panose="020B0604020202020204" pitchFamily="34" charset="0"/>
            </a:endParaRPr>
          </a:p>
          <a:p>
            <a:pPr fontAlgn="auto">
              <a:spcBef>
                <a:spcPct val="0"/>
              </a:spcBef>
              <a:buClr>
                <a:srgbClr val="7B9899"/>
              </a:buClr>
              <a:defRPr/>
            </a:pPr>
            <a:endParaRPr lang="en-US" sz="2800" dirty="0">
              <a:solidFill>
                <a:srgbClr val="666666"/>
              </a:solidFill>
              <a:latin typeface="Arial" panose="020B0604020202020204" pitchFamily="34" charset="0"/>
              <a:ea typeface="+mj-ea"/>
              <a:cs typeface="Arial" panose="020B0604020202020204" pitchFamily="34" charset="0"/>
            </a:endParaRPr>
          </a:p>
          <a:p>
            <a:pPr fontAlgn="auto">
              <a:spcBef>
                <a:spcPct val="0"/>
              </a:spcBef>
              <a:buClr>
                <a:srgbClr val="7B9899"/>
              </a:buClr>
              <a:defRPr/>
            </a:pPr>
            <a:endParaRPr lang="en-US" sz="2800" dirty="0">
              <a:solidFill>
                <a:srgbClr val="666666"/>
              </a:solidFill>
              <a:latin typeface="Arial" panose="020B0604020202020204" pitchFamily="34" charset="0"/>
              <a:ea typeface="+mj-ea"/>
              <a:cs typeface="Arial" panose="020B0604020202020204" pitchFamily="34" charset="0"/>
            </a:endParaRPr>
          </a:p>
          <a:p>
            <a:pPr fontAlgn="auto">
              <a:spcBef>
                <a:spcPct val="0"/>
              </a:spcBef>
              <a:buClr>
                <a:srgbClr val="7B9899"/>
              </a:buClr>
              <a:defRPr/>
            </a:pPr>
            <a:r>
              <a:rPr lang="en-US" sz="2800" dirty="0">
                <a:solidFill>
                  <a:srgbClr val="666666"/>
                </a:solidFill>
                <a:latin typeface="Arial" panose="020B0604020202020204" pitchFamily="34" charset="0"/>
                <a:ea typeface="+mj-ea"/>
                <a:cs typeface="Arial" panose="020B0604020202020204" pitchFamily="34" charset="0"/>
              </a:rPr>
              <a:t>April 2019</a:t>
            </a:r>
          </a:p>
        </p:txBody>
      </p:sp>
    </p:spTree>
    <p:extLst>
      <p:ext uri="{BB962C8B-B14F-4D97-AF65-F5344CB8AC3E}">
        <p14:creationId xmlns:p14="http://schemas.microsoft.com/office/powerpoint/2010/main" val="3005737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0DF27CC-893E-433D-849F-0CA1816C9C3C}"/>
              </a:ext>
            </a:extLst>
          </p:cNvPr>
          <p:cNvSpPr txBox="1">
            <a:spLocks noGrp="1" noChangeArrowheads="1"/>
          </p:cNvSpPr>
          <p:nvPr>
            <p:ph type="title"/>
          </p:nvPr>
        </p:nvSpPr>
        <p:spPr>
          <a:xfrm>
            <a:off x="301625" y="0"/>
            <a:ext cx="8534400" cy="758825"/>
          </a:xfrm>
        </p:spPr>
        <p:txBody>
          <a:bodyPr/>
          <a:lstStyle/>
          <a:p>
            <a:pPr algn="ctr" eaLnBrk="1" hangingPunct="1">
              <a:spcBef>
                <a:spcPct val="0"/>
              </a:spcBef>
              <a:buClr>
                <a:srgbClr val="7B9899"/>
              </a:buClr>
              <a:buFont typeface="Georgia" panose="02040502050405020303" pitchFamily="18" charset="0"/>
              <a:buNone/>
            </a:pPr>
            <a:r>
              <a:rPr lang="en-US" altLang="en-US" sz="3200" dirty="0">
                <a:cs typeface="Arial" panose="020B0604020202020204" pitchFamily="34" charset="0"/>
              </a:rPr>
              <a:t>SAFETY FIRST</a:t>
            </a:r>
          </a:p>
        </p:txBody>
      </p:sp>
      <p:sp>
        <p:nvSpPr>
          <p:cNvPr id="17411" name="Rectangle 3">
            <a:extLst>
              <a:ext uri="{FF2B5EF4-FFF2-40B4-BE49-F238E27FC236}">
                <a16:creationId xmlns:a16="http://schemas.microsoft.com/office/drawing/2014/main" id="{73C6C121-16E5-4930-B47C-8C03860A0AD1}"/>
              </a:ext>
            </a:extLst>
          </p:cNvPr>
          <p:cNvSpPr txBox="1">
            <a:spLocks noGrp="1" noChangeArrowheads="1"/>
          </p:cNvSpPr>
          <p:nvPr>
            <p:ph type="body" idx="1"/>
          </p:nvPr>
        </p:nvSpPr>
        <p:spPr>
          <a:xfrm>
            <a:off x="317500" y="1527175"/>
            <a:ext cx="8502650" cy="4572000"/>
          </a:xfrm>
        </p:spPr>
        <p:txBody>
          <a:bodyPr/>
          <a:lstStyle/>
          <a:p>
            <a:pPr marL="273050" indent="-44450" eaLnBrk="1" hangingPunct="1">
              <a:lnSpc>
                <a:spcPct val="80000"/>
              </a:lnSpc>
              <a:spcBef>
                <a:spcPct val="0"/>
              </a:spcBef>
              <a:buClr>
                <a:schemeClr val="accent1"/>
              </a:buClr>
              <a:buFont typeface="Noto Symbol"/>
              <a:buChar char="●"/>
            </a:pPr>
            <a:r>
              <a:rPr lang="en-US" altLang="en-US" sz="2000">
                <a:cs typeface="Arial" panose="020B0604020202020204" pitchFamily="34" charset="0"/>
              </a:rPr>
              <a:t>  Safety is ALWAYS our top priority</a:t>
            </a:r>
          </a:p>
          <a:p>
            <a:pPr marL="273050" indent="-44450" eaLnBrk="1" hangingPunct="1">
              <a:lnSpc>
                <a:spcPct val="80000"/>
              </a:lnSpc>
              <a:spcBef>
                <a:spcPct val="0"/>
              </a:spcBef>
              <a:buClr>
                <a:schemeClr val="accent1"/>
              </a:buClr>
              <a:buFont typeface="Noto Symbol"/>
              <a:buChar char="●"/>
            </a:pPr>
            <a:endParaRPr lang="en-US" altLang="en-US" sz="2000">
              <a:cs typeface="Arial" panose="020B0604020202020204" pitchFamily="34" charset="0"/>
            </a:endParaRPr>
          </a:p>
          <a:p>
            <a:pPr marL="273050" indent="-44450" eaLnBrk="1" hangingPunct="1">
              <a:lnSpc>
                <a:spcPct val="80000"/>
              </a:lnSpc>
              <a:spcBef>
                <a:spcPct val="0"/>
              </a:spcBef>
              <a:buClr>
                <a:schemeClr val="accent1"/>
              </a:buClr>
              <a:buFont typeface="Noto Symbol"/>
              <a:buChar char="●"/>
            </a:pPr>
            <a:r>
              <a:rPr lang="en-US" altLang="en-US" sz="2000">
                <a:cs typeface="Arial" panose="020B0604020202020204" pitchFamily="34" charset="0"/>
              </a:rPr>
              <a:t>  You’re going to be tired and may have the camp crud</a:t>
            </a:r>
          </a:p>
          <a:p>
            <a:pPr marL="273050" indent="-44450" eaLnBrk="1" hangingPunct="1">
              <a:lnSpc>
                <a:spcPct val="80000"/>
              </a:lnSpc>
              <a:spcBef>
                <a:spcPct val="0"/>
              </a:spcBef>
              <a:buClr>
                <a:schemeClr val="accent1"/>
              </a:buClr>
              <a:buFont typeface="Noto Symbol"/>
              <a:buChar char="●"/>
            </a:pPr>
            <a:endParaRPr lang="en-US" altLang="en-US" sz="2000">
              <a:cs typeface="Arial" panose="020B0604020202020204" pitchFamily="34" charset="0"/>
            </a:endParaRPr>
          </a:p>
          <a:p>
            <a:pPr marL="273050" indent="-44450" eaLnBrk="1" hangingPunct="1">
              <a:lnSpc>
                <a:spcPct val="80000"/>
              </a:lnSpc>
              <a:spcBef>
                <a:spcPct val="0"/>
              </a:spcBef>
              <a:buClr>
                <a:schemeClr val="accent1"/>
              </a:buClr>
              <a:buFont typeface="Noto Symbol"/>
              <a:buChar char="●"/>
            </a:pPr>
            <a:r>
              <a:rPr lang="en-US" altLang="en-US" sz="2000">
                <a:cs typeface="Arial" panose="020B0604020202020204" pitchFamily="34" charset="0"/>
              </a:rPr>
              <a:t>  Take the time to think </a:t>
            </a:r>
          </a:p>
          <a:p>
            <a:pPr marL="273050" indent="-44450" eaLnBrk="1" hangingPunct="1">
              <a:lnSpc>
                <a:spcPct val="80000"/>
              </a:lnSpc>
              <a:spcBef>
                <a:spcPct val="0"/>
              </a:spcBef>
              <a:buClr>
                <a:schemeClr val="accent1"/>
              </a:buClr>
              <a:buFont typeface="Noto Symbol"/>
              <a:buChar char="●"/>
            </a:pPr>
            <a:endParaRPr lang="en-US" altLang="en-US" sz="2000">
              <a:cs typeface="Arial" panose="020B0604020202020204" pitchFamily="34" charset="0"/>
            </a:endParaRPr>
          </a:p>
          <a:p>
            <a:pPr marL="273050" indent="-44450" eaLnBrk="1" hangingPunct="1">
              <a:lnSpc>
                <a:spcPct val="80000"/>
              </a:lnSpc>
              <a:spcBef>
                <a:spcPct val="0"/>
              </a:spcBef>
              <a:buClr>
                <a:schemeClr val="accent1"/>
              </a:buClr>
              <a:buFont typeface="Noto Symbol"/>
              <a:buChar char="●"/>
            </a:pPr>
            <a:r>
              <a:rPr lang="en-US" altLang="en-US" sz="2000">
                <a:cs typeface="Arial" panose="020B0604020202020204" pitchFamily="34" charset="0"/>
              </a:rPr>
              <a:t>  Especially when driving</a:t>
            </a:r>
          </a:p>
          <a:p>
            <a:pPr marL="273050" indent="-44450" eaLnBrk="1" hangingPunct="1">
              <a:lnSpc>
                <a:spcPct val="80000"/>
              </a:lnSpc>
              <a:spcBef>
                <a:spcPct val="0"/>
              </a:spcBef>
              <a:buClr>
                <a:schemeClr val="accent1"/>
              </a:buClr>
              <a:buFont typeface="Noto Symbol"/>
              <a:buChar char="●"/>
            </a:pPr>
            <a:endParaRPr lang="en-US" altLang="en-US" sz="2000">
              <a:cs typeface="Arial" panose="020B0604020202020204" pitchFamily="34" charset="0"/>
            </a:endParaRPr>
          </a:p>
          <a:p>
            <a:pPr marL="273050" indent="-44450" eaLnBrk="1" hangingPunct="1">
              <a:lnSpc>
                <a:spcPct val="80000"/>
              </a:lnSpc>
              <a:spcBef>
                <a:spcPct val="0"/>
              </a:spcBef>
              <a:buClr>
                <a:schemeClr val="accent1"/>
              </a:buClr>
              <a:buFont typeface="Noto Symbol"/>
              <a:buChar char="●"/>
            </a:pPr>
            <a:r>
              <a:rPr lang="en-US" altLang="en-US" sz="2000">
                <a:cs typeface="Arial" panose="020B0604020202020204" pitchFamily="34" charset="0"/>
              </a:rPr>
              <a:t>  https://www.nwcg.gov/committees/6-Minutes-for-safety</a:t>
            </a:r>
          </a:p>
        </p:txBody>
      </p:sp>
      <p:pic>
        <p:nvPicPr>
          <p:cNvPr id="17412" name="Picture 4" descr="sm_logo">
            <a:extLst>
              <a:ext uri="{FF2B5EF4-FFF2-40B4-BE49-F238E27FC236}">
                <a16:creationId xmlns:a16="http://schemas.microsoft.com/office/drawing/2014/main" id="{A40354A4-A186-437B-80E2-67F1FFA02C4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9588" y="4105275"/>
            <a:ext cx="291465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5065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03C4942-D3A8-44DC-9CFA-FD4D7A545830}"/>
              </a:ext>
            </a:extLst>
          </p:cNvPr>
          <p:cNvSpPr txBox="1">
            <a:spLocks noGrp="1"/>
          </p:cNvSpPr>
          <p:nvPr>
            <p:ph type="title"/>
          </p:nvPr>
        </p:nvSpPr>
        <p:spPr>
          <a:xfrm>
            <a:off x="317499" y="117475"/>
            <a:ext cx="8534400" cy="758825"/>
          </a:xfrm>
        </p:spPr>
        <p:txBody>
          <a:bodyPr/>
          <a:lstStyle/>
          <a:p>
            <a:pPr algn="ctr">
              <a:spcBef>
                <a:spcPct val="0"/>
              </a:spcBef>
              <a:buClr>
                <a:srgbClr val="7B9899"/>
              </a:buClr>
            </a:pPr>
            <a:r>
              <a:rPr lang="en-US" altLang="en-US" sz="3200" dirty="0"/>
              <a:t>Wildland Fire Fatalities</a:t>
            </a:r>
          </a:p>
        </p:txBody>
      </p:sp>
      <p:pic>
        <p:nvPicPr>
          <p:cNvPr id="18435" name="Picture 3">
            <a:extLst>
              <a:ext uri="{FF2B5EF4-FFF2-40B4-BE49-F238E27FC236}">
                <a16:creationId xmlns:a16="http://schemas.microsoft.com/office/drawing/2014/main" id="{AC6D7D59-D5AE-4D71-AAA1-81C8E82BC6F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6137" y="1219200"/>
            <a:ext cx="7477125"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 Placeholder 2">
            <a:extLst>
              <a:ext uri="{FF2B5EF4-FFF2-40B4-BE49-F238E27FC236}">
                <a16:creationId xmlns:a16="http://schemas.microsoft.com/office/drawing/2014/main" id="{C459D4B3-4ADE-40EE-85D2-1EAB70542F93}"/>
              </a:ext>
            </a:extLst>
          </p:cNvPr>
          <p:cNvSpPr txBox="1">
            <a:spLocks noGrp="1"/>
          </p:cNvSpPr>
          <p:nvPr>
            <p:ph type="body" idx="1"/>
          </p:nvPr>
        </p:nvSpPr>
        <p:spPr>
          <a:xfrm>
            <a:off x="298166" y="1905000"/>
            <a:ext cx="8502650" cy="4187825"/>
          </a:xfrm>
        </p:spPr>
        <p:txBody>
          <a:bodyPr>
            <a:normAutofit fontScale="55000" lnSpcReduction="20000"/>
          </a:bodyPr>
          <a:lstStyle/>
          <a:p>
            <a:pPr>
              <a:spcBef>
                <a:spcPct val="0"/>
              </a:spcBef>
            </a:pPr>
            <a:endParaRPr lang="en-US" altLang="en-US" dirty="0">
              <a:cs typeface="Arial" panose="020B0604020202020204" pitchFamily="34" charset="0"/>
            </a:endParaRPr>
          </a:p>
          <a:p>
            <a:pPr>
              <a:spcBef>
                <a:spcPct val="0"/>
              </a:spcBef>
            </a:pPr>
            <a:endParaRPr lang="en-US" altLang="en-US" dirty="0">
              <a:cs typeface="Arial" panose="020B0604020202020204" pitchFamily="34" charset="0"/>
            </a:endParaRPr>
          </a:p>
          <a:p>
            <a:pPr>
              <a:spcBef>
                <a:spcPct val="0"/>
              </a:spcBef>
            </a:pPr>
            <a:endParaRPr lang="en-US" altLang="en-US" dirty="0">
              <a:cs typeface="Arial" panose="020B0604020202020204" pitchFamily="34" charset="0"/>
            </a:endParaRPr>
          </a:p>
          <a:p>
            <a:pPr>
              <a:spcBef>
                <a:spcPct val="0"/>
              </a:spcBef>
            </a:pPr>
            <a:endParaRPr lang="en-US" altLang="en-US" dirty="0">
              <a:cs typeface="Arial" panose="020B0604020202020204" pitchFamily="34" charset="0"/>
            </a:endParaRPr>
          </a:p>
          <a:p>
            <a:pPr>
              <a:spcBef>
                <a:spcPct val="0"/>
              </a:spcBef>
            </a:pPr>
            <a:endParaRPr lang="en-US" altLang="en-US" dirty="0">
              <a:cs typeface="Arial" panose="020B0604020202020204" pitchFamily="34" charset="0"/>
            </a:endParaRPr>
          </a:p>
          <a:p>
            <a:pPr>
              <a:spcBef>
                <a:spcPct val="0"/>
              </a:spcBef>
            </a:pPr>
            <a:endParaRPr lang="en-US" altLang="en-US" dirty="0">
              <a:cs typeface="Arial" panose="020B0604020202020204" pitchFamily="34" charset="0"/>
            </a:endParaRPr>
          </a:p>
          <a:p>
            <a:pPr>
              <a:spcBef>
                <a:spcPct val="0"/>
              </a:spcBef>
            </a:pPr>
            <a:endParaRPr lang="en-US" altLang="en-US" dirty="0">
              <a:cs typeface="Arial" panose="020B0604020202020204" pitchFamily="34" charset="0"/>
            </a:endParaRPr>
          </a:p>
          <a:p>
            <a:pPr>
              <a:spcBef>
                <a:spcPct val="0"/>
              </a:spcBef>
            </a:pPr>
            <a:endParaRPr lang="en-US" altLang="en-US" dirty="0">
              <a:cs typeface="Arial" panose="020B0604020202020204" pitchFamily="34" charset="0"/>
            </a:endParaRPr>
          </a:p>
          <a:p>
            <a:pPr>
              <a:spcBef>
                <a:spcPct val="0"/>
              </a:spcBef>
            </a:pPr>
            <a:endParaRPr lang="en-US" altLang="en-US" dirty="0">
              <a:cs typeface="Arial" panose="020B0604020202020204" pitchFamily="34" charset="0"/>
            </a:endParaRPr>
          </a:p>
          <a:p>
            <a:pPr>
              <a:spcBef>
                <a:spcPct val="0"/>
              </a:spcBef>
            </a:pPr>
            <a:endParaRPr lang="en-US" altLang="en-US" dirty="0">
              <a:cs typeface="Arial" panose="020B0604020202020204" pitchFamily="34" charset="0"/>
            </a:endParaRPr>
          </a:p>
          <a:p>
            <a:pPr>
              <a:spcBef>
                <a:spcPct val="0"/>
              </a:spcBef>
            </a:pPr>
            <a:endParaRPr lang="en-US" altLang="en-US" dirty="0">
              <a:cs typeface="Arial" panose="020B0604020202020204" pitchFamily="34" charset="0"/>
            </a:endParaRPr>
          </a:p>
          <a:p>
            <a:pPr>
              <a:spcBef>
                <a:spcPct val="0"/>
              </a:spcBef>
            </a:pPr>
            <a:endParaRPr lang="en-US" altLang="en-US" dirty="0">
              <a:cs typeface="Arial" panose="020B0604020202020204" pitchFamily="34" charset="0"/>
            </a:endParaRPr>
          </a:p>
          <a:p>
            <a:pPr>
              <a:spcBef>
                <a:spcPct val="0"/>
              </a:spcBef>
            </a:pPr>
            <a:endParaRPr lang="en-US" altLang="en-US" dirty="0">
              <a:cs typeface="Arial" panose="020B0604020202020204" pitchFamily="34" charset="0"/>
            </a:endParaRPr>
          </a:p>
          <a:p>
            <a:pPr>
              <a:spcBef>
                <a:spcPct val="0"/>
              </a:spcBef>
            </a:pPr>
            <a:endParaRPr lang="en-US" altLang="en-US" dirty="0">
              <a:cs typeface="Arial" panose="020B0604020202020204" pitchFamily="34" charset="0"/>
            </a:endParaRPr>
          </a:p>
          <a:p>
            <a:pPr>
              <a:spcBef>
                <a:spcPct val="0"/>
              </a:spcBef>
            </a:pPr>
            <a:endParaRPr lang="en-US" altLang="en-US" dirty="0">
              <a:cs typeface="Arial" panose="020B0604020202020204" pitchFamily="34" charset="0"/>
            </a:endParaRPr>
          </a:p>
          <a:p>
            <a:pPr>
              <a:spcBef>
                <a:spcPct val="0"/>
              </a:spcBef>
            </a:pPr>
            <a:endParaRPr lang="en-US" altLang="en-US" dirty="0">
              <a:cs typeface="Arial" panose="020B0604020202020204" pitchFamily="34" charset="0"/>
            </a:endParaRPr>
          </a:p>
          <a:p>
            <a:pPr>
              <a:spcBef>
                <a:spcPct val="0"/>
              </a:spcBef>
            </a:pPr>
            <a:endParaRPr lang="en-US" altLang="en-US" dirty="0">
              <a:cs typeface="Arial" panose="020B0604020202020204" pitchFamily="34" charset="0"/>
            </a:endParaRPr>
          </a:p>
          <a:p>
            <a:pPr>
              <a:spcBef>
                <a:spcPct val="0"/>
              </a:spcBef>
            </a:pPr>
            <a:r>
              <a:rPr lang="en-US" altLang="en-US" dirty="0">
                <a:cs typeface="Arial" panose="020B0604020202020204" pitchFamily="34" charset="0"/>
              </a:rPr>
              <a:t>The four major causes of death—heart attacks (41 fatalities, 24 percent), vehicle accidents (34 fatalities, 20 percent), aircraft accidents (31 fatalities, 18 percent), and entrapments (28 fatalities, 17 percent)—were responsible for 79 percent of the total number of fatalities. </a:t>
            </a:r>
          </a:p>
          <a:p>
            <a:pPr>
              <a:spcBef>
                <a:spcPct val="0"/>
              </a:spcBef>
            </a:pPr>
            <a:endParaRPr lang="en-US" altLang="en-US" dirty="0">
              <a:cs typeface="Arial" panose="020B0604020202020204" pitchFamily="34" charset="0"/>
            </a:endParaRPr>
          </a:p>
          <a:p>
            <a:pPr>
              <a:spcBef>
                <a:spcPct val="0"/>
              </a:spcBef>
            </a:pPr>
            <a:r>
              <a:rPr lang="en-US" altLang="en-US" dirty="0">
                <a:cs typeface="Arial" panose="020B0604020202020204" pitchFamily="34" charset="0"/>
              </a:rPr>
              <a:t>Source : </a:t>
            </a:r>
            <a:r>
              <a:rPr lang="en-US" altLang="en-US" dirty="0">
                <a:cs typeface="Arial" panose="020B0604020202020204" pitchFamily="34" charset="0"/>
                <a:hlinkClick r:id="rId3"/>
              </a:rPr>
              <a:t>https://www.nwcg.gov/sites/default/files/publications/pms841.pdf</a:t>
            </a:r>
            <a:endParaRPr lang="en-US" altLang="en-US" dirty="0">
              <a:cs typeface="Arial" panose="020B0604020202020204" pitchFamily="34" charset="0"/>
            </a:endParaRPr>
          </a:p>
          <a:p>
            <a:pPr>
              <a:spcBef>
                <a:spcPct val="0"/>
              </a:spcBef>
            </a:pPr>
            <a:endParaRPr lang="en-US" altLang="en-US" dirty="0">
              <a:cs typeface="Arial" panose="020B0604020202020204" pitchFamily="34" charset="0"/>
            </a:endParaRPr>
          </a:p>
        </p:txBody>
      </p:sp>
    </p:spTree>
    <p:extLst>
      <p:ext uri="{BB962C8B-B14F-4D97-AF65-F5344CB8AC3E}">
        <p14:creationId xmlns:p14="http://schemas.microsoft.com/office/powerpoint/2010/main" val="894896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2E538407-0B50-42FC-91A2-42278ECF4869}"/>
              </a:ext>
            </a:extLst>
          </p:cNvPr>
          <p:cNvSpPr txBox="1">
            <a:spLocks noGrp="1" noChangeArrowheads="1"/>
          </p:cNvSpPr>
          <p:nvPr>
            <p:ph type="body" idx="1"/>
          </p:nvPr>
        </p:nvSpPr>
        <p:spPr>
          <a:xfrm>
            <a:off x="213519" y="1295400"/>
            <a:ext cx="8229600" cy="4427537"/>
          </a:xfrm>
        </p:spPr>
        <p:txBody>
          <a:bodyPr>
            <a:normAutofit/>
          </a:bodyPr>
          <a:lstStyle/>
          <a:p>
            <a:pPr marL="273050" indent="-44450" eaLnBrk="1" hangingPunct="1">
              <a:spcBef>
                <a:spcPct val="0"/>
              </a:spcBef>
              <a:buClr>
                <a:schemeClr val="accent1"/>
              </a:buClr>
            </a:pPr>
            <a:r>
              <a:rPr lang="en-US" altLang="en-US" dirty="0"/>
              <a:t> Every year … no matter how hard we try, people get hurt or perish</a:t>
            </a:r>
          </a:p>
          <a:p>
            <a:pPr marL="273050" indent="-44450" eaLnBrk="1" hangingPunct="1">
              <a:spcBef>
                <a:spcPct val="0"/>
              </a:spcBef>
              <a:buClr>
                <a:schemeClr val="accent1"/>
              </a:buClr>
            </a:pPr>
            <a:endParaRPr lang="en-US" altLang="en-US" sz="2000" dirty="0">
              <a:cs typeface="Arial" panose="020B0604020202020204" pitchFamily="34" charset="0"/>
            </a:endParaRPr>
          </a:p>
          <a:p>
            <a:pPr marL="273050" indent="-44450" eaLnBrk="1" hangingPunct="1">
              <a:spcBef>
                <a:spcPct val="0"/>
              </a:spcBef>
              <a:buClr>
                <a:schemeClr val="accent1"/>
              </a:buClr>
            </a:pPr>
            <a:endParaRPr lang="en-US" altLang="en-US" sz="2000" dirty="0">
              <a:cs typeface="Arial" panose="020B0604020202020204" pitchFamily="34" charset="0"/>
            </a:endParaRPr>
          </a:p>
          <a:p>
            <a:pPr marL="273050" indent="-44450" eaLnBrk="1" hangingPunct="1">
              <a:spcBef>
                <a:spcPct val="0"/>
              </a:spcBef>
              <a:buClr>
                <a:schemeClr val="accent1"/>
              </a:buClr>
            </a:pPr>
            <a:endParaRPr lang="en-US" altLang="en-US" sz="2000" dirty="0">
              <a:cs typeface="Arial" panose="020B0604020202020204" pitchFamily="34" charset="0"/>
            </a:endParaRPr>
          </a:p>
          <a:p>
            <a:pPr marL="273050" indent="-44450" eaLnBrk="1" hangingPunct="1">
              <a:spcBef>
                <a:spcPct val="0"/>
              </a:spcBef>
              <a:buClr>
                <a:schemeClr val="accent1"/>
              </a:buClr>
            </a:pPr>
            <a:endParaRPr lang="en-US" altLang="en-US" sz="2000" dirty="0">
              <a:cs typeface="Arial" panose="020B0604020202020204" pitchFamily="34" charset="0"/>
            </a:endParaRPr>
          </a:p>
          <a:p>
            <a:pPr marL="273050" indent="-44450" eaLnBrk="1" hangingPunct="1">
              <a:spcBef>
                <a:spcPct val="0"/>
              </a:spcBef>
              <a:buClr>
                <a:schemeClr val="accent1"/>
              </a:buClr>
            </a:pPr>
            <a:endParaRPr lang="en-US" altLang="en-US" sz="2000" dirty="0">
              <a:cs typeface="Arial" panose="020B0604020202020204" pitchFamily="34" charset="0"/>
            </a:endParaRPr>
          </a:p>
          <a:p>
            <a:pPr marL="273050" indent="-44450" eaLnBrk="1" hangingPunct="1">
              <a:spcBef>
                <a:spcPct val="0"/>
              </a:spcBef>
              <a:buClr>
                <a:schemeClr val="accent1"/>
              </a:buClr>
            </a:pPr>
            <a:endParaRPr lang="en-US" altLang="en-US" sz="2000" dirty="0">
              <a:cs typeface="Arial" panose="020B0604020202020204" pitchFamily="34" charset="0"/>
            </a:endParaRPr>
          </a:p>
          <a:p>
            <a:pPr marL="273050" indent="-44450" eaLnBrk="1" hangingPunct="1">
              <a:spcBef>
                <a:spcPct val="0"/>
              </a:spcBef>
              <a:buClr>
                <a:schemeClr val="accent1"/>
              </a:buClr>
            </a:pPr>
            <a:endParaRPr lang="en-US" altLang="en-US" sz="2000" dirty="0">
              <a:cs typeface="Arial" panose="020B0604020202020204" pitchFamily="34" charset="0"/>
            </a:endParaRPr>
          </a:p>
          <a:p>
            <a:pPr marL="273050" indent="-44450" eaLnBrk="1" hangingPunct="1">
              <a:spcBef>
                <a:spcPct val="0"/>
              </a:spcBef>
              <a:buClr>
                <a:schemeClr val="accent1"/>
              </a:buClr>
            </a:pPr>
            <a:endParaRPr lang="en-US" altLang="en-US" sz="2000" dirty="0">
              <a:cs typeface="Arial" panose="020B0604020202020204" pitchFamily="34" charset="0"/>
            </a:endParaRPr>
          </a:p>
          <a:p>
            <a:pPr marL="273050" indent="-44450" eaLnBrk="1" hangingPunct="1">
              <a:spcBef>
                <a:spcPct val="0"/>
              </a:spcBef>
              <a:buClr>
                <a:schemeClr val="accent1"/>
              </a:buClr>
            </a:pPr>
            <a:endParaRPr lang="en-US" altLang="en-US" sz="2000" dirty="0">
              <a:cs typeface="Arial" panose="020B0604020202020204" pitchFamily="34" charset="0"/>
            </a:endParaRPr>
          </a:p>
          <a:p>
            <a:pPr marL="273050" indent="-44450" eaLnBrk="1" hangingPunct="1">
              <a:spcBef>
                <a:spcPct val="0"/>
              </a:spcBef>
              <a:buClr>
                <a:schemeClr val="accent1"/>
              </a:buClr>
            </a:pPr>
            <a:endParaRPr lang="en-US" altLang="en-US" sz="2000" dirty="0">
              <a:cs typeface="Arial" panose="020B0604020202020204" pitchFamily="34" charset="0"/>
            </a:endParaRPr>
          </a:p>
          <a:p>
            <a:pPr marL="273050" indent="-44450" eaLnBrk="1" hangingPunct="1">
              <a:spcBef>
                <a:spcPct val="0"/>
              </a:spcBef>
              <a:buClr>
                <a:schemeClr val="accent1"/>
              </a:buClr>
            </a:pPr>
            <a:r>
              <a:rPr lang="en-US" altLang="en-US" sz="1200" dirty="0">
                <a:cs typeface="Arial" panose="020B0604020202020204" pitchFamily="34" charset="0"/>
              </a:rPr>
              <a:t>https://www.nifc.gov/safety/safety_documents/Fatalities-by-Year.pdf</a:t>
            </a:r>
          </a:p>
        </p:txBody>
      </p:sp>
      <p:sp>
        <p:nvSpPr>
          <p:cNvPr id="19460" name="TextBox 3">
            <a:extLst>
              <a:ext uri="{FF2B5EF4-FFF2-40B4-BE49-F238E27FC236}">
                <a16:creationId xmlns:a16="http://schemas.microsoft.com/office/drawing/2014/main" id="{0311E724-FE20-44B9-B53F-7643511A40A2}"/>
              </a:ext>
            </a:extLst>
          </p:cNvPr>
          <p:cNvSpPr txBox="1">
            <a:spLocks noChangeArrowheads="1"/>
          </p:cNvSpPr>
          <p:nvPr/>
        </p:nvSpPr>
        <p:spPr bwMode="auto">
          <a:xfrm>
            <a:off x="5227638" y="2535238"/>
            <a:ext cx="34290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rgbClr val="000000"/>
                </a:solidFill>
                <a:latin typeface="Georgia" panose="02040502050405020303" pitchFamily="18" charset="0"/>
                <a:ea typeface="Georgia" panose="02040502050405020303" pitchFamily="18"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9pPr>
          </a:lstStyle>
          <a:p>
            <a:pPr algn="ctr" eaLnBrk="1" hangingPunct="1"/>
            <a:r>
              <a:rPr lang="en-US" altLang="en-US" sz="2800" dirty="0">
                <a:solidFill>
                  <a:srgbClr val="1B75BC"/>
                </a:solidFill>
                <a:latin typeface="Arial" panose="020B0604020202020204" pitchFamily="34" charset="0"/>
                <a:ea typeface="+mn-ea"/>
              </a:rPr>
              <a:t>WATCH FOR THE HAZARDS</a:t>
            </a:r>
          </a:p>
          <a:p>
            <a:pPr algn="ctr" eaLnBrk="1" hangingPunct="1"/>
            <a:endParaRPr lang="en-US" altLang="en-US" sz="2800" dirty="0">
              <a:solidFill>
                <a:srgbClr val="1B75BC"/>
              </a:solidFill>
              <a:latin typeface="Arial" panose="020B0604020202020204" pitchFamily="34" charset="0"/>
              <a:ea typeface="+mn-ea"/>
            </a:endParaRPr>
          </a:p>
          <a:p>
            <a:pPr algn="ctr" eaLnBrk="1" hangingPunct="1"/>
            <a:r>
              <a:rPr lang="en-US" altLang="en-US" sz="2800" dirty="0">
                <a:solidFill>
                  <a:srgbClr val="1B75BC"/>
                </a:solidFill>
                <a:latin typeface="Arial" panose="020B0604020202020204" pitchFamily="34" charset="0"/>
                <a:ea typeface="+mn-ea"/>
              </a:rPr>
              <a:t>FATIGUE &amp; DRIVING</a:t>
            </a:r>
          </a:p>
        </p:txBody>
      </p:sp>
      <p:graphicFrame>
        <p:nvGraphicFramePr>
          <p:cNvPr id="5" name="Table 4">
            <a:extLst>
              <a:ext uri="{FF2B5EF4-FFF2-40B4-BE49-F238E27FC236}">
                <a16:creationId xmlns:a16="http://schemas.microsoft.com/office/drawing/2014/main" id="{24DA12FF-18C1-4258-A519-AF2A0B0DB272}"/>
              </a:ext>
            </a:extLst>
          </p:cNvPr>
          <p:cNvGraphicFramePr>
            <a:graphicFrameLocks noGrp="1"/>
          </p:cNvGraphicFramePr>
          <p:nvPr/>
        </p:nvGraphicFramePr>
        <p:xfrm>
          <a:off x="914400" y="2438400"/>
          <a:ext cx="2514600" cy="2498728"/>
        </p:xfrm>
        <a:graphic>
          <a:graphicData uri="http://schemas.openxmlformats.org/drawingml/2006/table">
            <a:tbl>
              <a:tblPr firstRow="1" bandRow="1">
                <a:tableStyleId>{073A0DAA-6AF3-43AB-8588-CEC1D06C72B9}</a:tableStyleId>
              </a:tblPr>
              <a:tblGrid>
                <a:gridCol w="12954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tblGrid>
              <a:tr h="365734">
                <a:tc>
                  <a:txBody>
                    <a:bodyPr/>
                    <a:lstStyle/>
                    <a:p>
                      <a:r>
                        <a:rPr lang="en-US" sz="1800" dirty="0"/>
                        <a:t>Year</a:t>
                      </a:r>
                    </a:p>
                  </a:txBody>
                  <a:tcPr marT="45707" marB="45707"/>
                </a:tc>
                <a:tc>
                  <a:txBody>
                    <a:bodyPr/>
                    <a:lstStyle/>
                    <a:p>
                      <a:r>
                        <a:rPr lang="en-US" sz="1800" dirty="0"/>
                        <a:t>Fatalities</a:t>
                      </a:r>
                    </a:p>
                  </a:txBody>
                  <a:tcPr marT="45707" marB="45707"/>
                </a:tc>
                <a:extLst>
                  <a:ext uri="{0D108BD9-81ED-4DB2-BD59-A6C34878D82A}">
                    <a16:rowId xmlns:a16="http://schemas.microsoft.com/office/drawing/2014/main" val="10000"/>
                  </a:ext>
                </a:extLst>
              </a:tr>
              <a:tr h="355499">
                <a:tc>
                  <a:txBody>
                    <a:bodyPr/>
                    <a:lstStyle/>
                    <a:p>
                      <a:r>
                        <a:rPr lang="en-US" sz="1600" dirty="0">
                          <a:latin typeface="Georgia" pitchFamily="18" charset="0"/>
                        </a:rPr>
                        <a:t>2011</a:t>
                      </a:r>
                    </a:p>
                  </a:txBody>
                  <a:tcPr marT="45707" marB="45707"/>
                </a:tc>
                <a:tc>
                  <a:txBody>
                    <a:bodyPr/>
                    <a:lstStyle/>
                    <a:p>
                      <a:pPr algn="ctr"/>
                      <a:r>
                        <a:rPr lang="en-US" sz="1600" dirty="0">
                          <a:latin typeface="Georgia" pitchFamily="18" charset="0"/>
                        </a:rPr>
                        <a:t>11</a:t>
                      </a:r>
                    </a:p>
                  </a:txBody>
                  <a:tcPr marT="45707" marB="45707"/>
                </a:tc>
                <a:extLst>
                  <a:ext uri="{0D108BD9-81ED-4DB2-BD59-A6C34878D82A}">
                    <a16:rowId xmlns:a16="http://schemas.microsoft.com/office/drawing/2014/main" val="10001"/>
                  </a:ext>
                </a:extLst>
              </a:tr>
              <a:tr h="355499">
                <a:tc>
                  <a:txBody>
                    <a:bodyPr/>
                    <a:lstStyle/>
                    <a:p>
                      <a:r>
                        <a:rPr lang="en-US" sz="1600" dirty="0">
                          <a:latin typeface="Georgia" pitchFamily="18" charset="0"/>
                        </a:rPr>
                        <a:t>2012</a:t>
                      </a:r>
                    </a:p>
                  </a:txBody>
                  <a:tcPr marT="45707" marB="45707"/>
                </a:tc>
                <a:tc>
                  <a:txBody>
                    <a:bodyPr/>
                    <a:lstStyle/>
                    <a:p>
                      <a:pPr algn="ctr"/>
                      <a:r>
                        <a:rPr lang="en-US" sz="1600" dirty="0">
                          <a:latin typeface="Georgia" pitchFamily="18" charset="0"/>
                        </a:rPr>
                        <a:t>15</a:t>
                      </a:r>
                    </a:p>
                  </a:txBody>
                  <a:tcPr marT="45707" marB="45707"/>
                </a:tc>
                <a:extLst>
                  <a:ext uri="{0D108BD9-81ED-4DB2-BD59-A6C34878D82A}">
                    <a16:rowId xmlns:a16="http://schemas.microsoft.com/office/drawing/2014/main" val="10002"/>
                  </a:ext>
                </a:extLst>
              </a:tr>
              <a:tr h="355499">
                <a:tc>
                  <a:txBody>
                    <a:bodyPr/>
                    <a:lstStyle/>
                    <a:p>
                      <a:r>
                        <a:rPr lang="en-US" sz="1600" dirty="0">
                          <a:latin typeface="Georgia" pitchFamily="18" charset="0"/>
                        </a:rPr>
                        <a:t>2013</a:t>
                      </a:r>
                    </a:p>
                  </a:txBody>
                  <a:tcPr marT="45707" marB="45707"/>
                </a:tc>
                <a:tc>
                  <a:txBody>
                    <a:bodyPr/>
                    <a:lstStyle/>
                    <a:p>
                      <a:pPr algn="ctr"/>
                      <a:r>
                        <a:rPr lang="en-US" sz="1600" dirty="0">
                          <a:latin typeface="Georgia" pitchFamily="18" charset="0"/>
                        </a:rPr>
                        <a:t>34</a:t>
                      </a:r>
                    </a:p>
                  </a:txBody>
                  <a:tcPr marT="45707" marB="45707"/>
                </a:tc>
                <a:extLst>
                  <a:ext uri="{0D108BD9-81ED-4DB2-BD59-A6C34878D82A}">
                    <a16:rowId xmlns:a16="http://schemas.microsoft.com/office/drawing/2014/main" val="10003"/>
                  </a:ext>
                </a:extLst>
              </a:tr>
              <a:tr h="355499">
                <a:tc>
                  <a:txBody>
                    <a:bodyPr/>
                    <a:lstStyle/>
                    <a:p>
                      <a:r>
                        <a:rPr lang="en-US" sz="1600" dirty="0">
                          <a:latin typeface="Georgia" pitchFamily="18" charset="0"/>
                        </a:rPr>
                        <a:t>2014</a:t>
                      </a:r>
                    </a:p>
                  </a:txBody>
                  <a:tcPr marT="45707" marB="45707"/>
                </a:tc>
                <a:tc>
                  <a:txBody>
                    <a:bodyPr/>
                    <a:lstStyle/>
                    <a:p>
                      <a:pPr algn="ctr"/>
                      <a:r>
                        <a:rPr lang="en-US" sz="1600" dirty="0">
                          <a:latin typeface="Georgia" pitchFamily="18" charset="0"/>
                        </a:rPr>
                        <a:t>10</a:t>
                      </a:r>
                    </a:p>
                  </a:txBody>
                  <a:tcPr marT="45707" marB="45707"/>
                </a:tc>
                <a:extLst>
                  <a:ext uri="{0D108BD9-81ED-4DB2-BD59-A6C34878D82A}">
                    <a16:rowId xmlns:a16="http://schemas.microsoft.com/office/drawing/2014/main" val="10004"/>
                  </a:ext>
                </a:extLst>
              </a:tr>
              <a:tr h="355499">
                <a:tc>
                  <a:txBody>
                    <a:bodyPr/>
                    <a:lstStyle/>
                    <a:p>
                      <a:r>
                        <a:rPr lang="en-US" sz="1600" dirty="0">
                          <a:latin typeface="Georgia" pitchFamily="18" charset="0"/>
                        </a:rPr>
                        <a:t>2015</a:t>
                      </a:r>
                    </a:p>
                  </a:txBody>
                  <a:tcPr marT="45707" marB="45707"/>
                </a:tc>
                <a:tc>
                  <a:txBody>
                    <a:bodyPr/>
                    <a:lstStyle/>
                    <a:p>
                      <a:pPr algn="ctr"/>
                      <a:r>
                        <a:rPr lang="en-US" sz="1600" dirty="0">
                          <a:latin typeface="Georgia" pitchFamily="18" charset="0"/>
                        </a:rPr>
                        <a:t>13</a:t>
                      </a:r>
                    </a:p>
                  </a:txBody>
                  <a:tcPr marT="45707" marB="45707"/>
                </a:tc>
                <a:extLst>
                  <a:ext uri="{0D108BD9-81ED-4DB2-BD59-A6C34878D82A}">
                    <a16:rowId xmlns:a16="http://schemas.microsoft.com/office/drawing/2014/main" val="10005"/>
                  </a:ext>
                </a:extLst>
              </a:tr>
              <a:tr h="355499">
                <a:tc>
                  <a:txBody>
                    <a:bodyPr/>
                    <a:lstStyle/>
                    <a:p>
                      <a:r>
                        <a:rPr lang="en-US" sz="1600" dirty="0">
                          <a:latin typeface="Georgia" pitchFamily="18" charset="0"/>
                        </a:rPr>
                        <a:t>2016</a:t>
                      </a:r>
                    </a:p>
                  </a:txBody>
                  <a:tcPr marT="45707" marB="45707"/>
                </a:tc>
                <a:tc>
                  <a:txBody>
                    <a:bodyPr/>
                    <a:lstStyle/>
                    <a:p>
                      <a:pPr algn="ctr"/>
                      <a:r>
                        <a:rPr lang="en-US" sz="1600" dirty="0">
                          <a:latin typeface="Georgia" pitchFamily="18" charset="0"/>
                        </a:rPr>
                        <a:t>15 </a:t>
                      </a:r>
                    </a:p>
                  </a:txBody>
                  <a:tcPr marT="45707" marB="45707"/>
                </a:tc>
                <a:extLst>
                  <a:ext uri="{0D108BD9-81ED-4DB2-BD59-A6C34878D82A}">
                    <a16:rowId xmlns:a16="http://schemas.microsoft.com/office/drawing/2014/main" val="10006"/>
                  </a:ext>
                </a:extLst>
              </a:tr>
            </a:tbl>
          </a:graphicData>
        </a:graphic>
      </p:graphicFrame>
      <p:sp>
        <p:nvSpPr>
          <p:cNvPr id="6" name="Title 1">
            <a:extLst>
              <a:ext uri="{FF2B5EF4-FFF2-40B4-BE49-F238E27FC236}">
                <a16:creationId xmlns:a16="http://schemas.microsoft.com/office/drawing/2014/main" id="{AD418321-720D-4EA1-BC11-82E5BA513DA4}"/>
              </a:ext>
            </a:extLst>
          </p:cNvPr>
          <p:cNvSpPr txBox="1">
            <a:spLocks/>
          </p:cNvSpPr>
          <p:nvPr/>
        </p:nvSpPr>
        <p:spPr>
          <a:xfrm>
            <a:off x="304800" y="130178"/>
            <a:ext cx="8534400" cy="758825"/>
          </a:xfrm>
          <a:prstGeom prst="rect">
            <a:avLst/>
          </a:prstGeom>
        </p:spPr>
        <p:txBody>
          <a:bodyPr vert="horz" lIns="91425" tIns="91425" rIns="91425" bIns="91425" rtlCol="0" anchor="t" anchorCtr="0">
            <a:noAutofit/>
          </a:bodyPr>
          <a:lstStyle>
            <a:lvl1pPr algn="l" defTabSz="914400" rtl="0" eaLnBrk="1" latinLnBrk="0" hangingPunct="1">
              <a:spcBef>
                <a:spcPts val="0"/>
              </a:spcBef>
              <a:buNone/>
              <a:defRPr sz="4000" b="1" kern="1200">
                <a:solidFill>
                  <a:srgbClr val="666666"/>
                </a:solidFill>
                <a:latin typeface="Arial" panose="020B0604020202020204" pitchFamily="34" charset="0"/>
                <a:ea typeface="+mj-ea"/>
                <a:cs typeface="Arial" panose="020B0604020202020204" pitchFamily="34" charset="0"/>
              </a:defRPr>
            </a:lvl1pPr>
            <a:lvl2pPr rtl="0">
              <a:spcBef>
                <a:spcPts val="0"/>
              </a:spcBef>
              <a:buNone/>
              <a:defRPr>
                <a:solidFill>
                  <a:srgbClr val="999999"/>
                </a:solidFill>
              </a:defRPr>
            </a:lvl2pPr>
            <a:lvl3pPr rtl="0">
              <a:spcBef>
                <a:spcPts val="0"/>
              </a:spcBef>
              <a:buNone/>
              <a:defRPr>
                <a:solidFill>
                  <a:srgbClr val="999999"/>
                </a:solidFill>
              </a:defRPr>
            </a:lvl3pPr>
            <a:lvl4pPr rtl="0">
              <a:spcBef>
                <a:spcPts val="0"/>
              </a:spcBef>
              <a:buNone/>
              <a:defRPr>
                <a:solidFill>
                  <a:srgbClr val="999999"/>
                </a:solidFill>
              </a:defRPr>
            </a:lvl4pPr>
            <a:lvl5pPr rtl="0">
              <a:spcBef>
                <a:spcPts val="0"/>
              </a:spcBef>
              <a:buNone/>
              <a:defRPr>
                <a:solidFill>
                  <a:srgbClr val="999999"/>
                </a:solidFill>
              </a:defRPr>
            </a:lvl5pPr>
            <a:lvl6pPr rtl="0">
              <a:spcBef>
                <a:spcPts val="0"/>
              </a:spcBef>
              <a:buNone/>
              <a:defRPr>
                <a:solidFill>
                  <a:srgbClr val="999999"/>
                </a:solidFill>
              </a:defRPr>
            </a:lvl6pPr>
            <a:lvl7pPr rtl="0">
              <a:spcBef>
                <a:spcPts val="0"/>
              </a:spcBef>
              <a:buNone/>
              <a:defRPr>
                <a:solidFill>
                  <a:srgbClr val="999999"/>
                </a:solidFill>
              </a:defRPr>
            </a:lvl7pPr>
            <a:lvl8pPr rtl="0">
              <a:spcBef>
                <a:spcPts val="0"/>
              </a:spcBef>
              <a:buNone/>
              <a:defRPr>
                <a:solidFill>
                  <a:srgbClr val="999999"/>
                </a:solidFill>
              </a:defRPr>
            </a:lvl8pPr>
            <a:lvl9pPr>
              <a:spcBef>
                <a:spcPts val="0"/>
              </a:spcBef>
              <a:buNone/>
              <a:defRPr>
                <a:solidFill>
                  <a:srgbClr val="999999"/>
                </a:solidFill>
              </a:defRPr>
            </a:lvl9pPr>
          </a:lstStyle>
          <a:p>
            <a:pPr algn="ctr">
              <a:spcBef>
                <a:spcPct val="0"/>
              </a:spcBef>
              <a:buClr>
                <a:srgbClr val="7B9899"/>
              </a:buClr>
            </a:pPr>
            <a:r>
              <a:rPr lang="en-US" altLang="en-US" sz="3200" dirty="0"/>
              <a:t>Wildland Fire Fatalities</a:t>
            </a:r>
          </a:p>
        </p:txBody>
      </p:sp>
    </p:spTree>
    <p:extLst>
      <p:ext uri="{BB962C8B-B14F-4D97-AF65-F5344CB8AC3E}">
        <p14:creationId xmlns:p14="http://schemas.microsoft.com/office/powerpoint/2010/main" val="866078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3DF40E7-B73C-49C4-A44F-06F0BB375D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43848" y="1768929"/>
            <a:ext cx="3008947" cy="3429000"/>
          </a:xfrm>
          <a:prstGeom prst="rect">
            <a:avLst/>
          </a:prstGeom>
          <a:ln>
            <a:noFill/>
          </a:ln>
          <a:effectLst>
            <a:softEdge rad="112500"/>
          </a:effectLst>
        </p:spPr>
      </p:pic>
      <p:pic>
        <p:nvPicPr>
          <p:cNvPr id="16388" name="Picture 4">
            <a:extLst>
              <a:ext uri="{FF2B5EF4-FFF2-40B4-BE49-F238E27FC236}">
                <a16:creationId xmlns:a16="http://schemas.microsoft.com/office/drawing/2014/main" id="{2D376878-F27E-4492-BC27-22CB3DC1025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6172200"/>
            <a:ext cx="8286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a:extLst>
              <a:ext uri="{FF2B5EF4-FFF2-40B4-BE49-F238E27FC236}">
                <a16:creationId xmlns:a16="http://schemas.microsoft.com/office/drawing/2014/main" id="{E2545988-1F7B-4083-854F-1514443F3AA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647700" y="1784374"/>
            <a:ext cx="1627212" cy="1187425"/>
          </a:xfrm>
          <a:prstGeom prst="rect">
            <a:avLst/>
          </a:prstGeom>
          <a:ln>
            <a:noFill/>
          </a:ln>
          <a:effectLst>
            <a:softEdge rad="112500"/>
          </a:effectLst>
        </p:spPr>
      </p:pic>
      <p:pic>
        <p:nvPicPr>
          <p:cNvPr id="7" name="Picture 4">
            <a:extLst>
              <a:ext uri="{FF2B5EF4-FFF2-40B4-BE49-F238E27FC236}">
                <a16:creationId xmlns:a16="http://schemas.microsoft.com/office/drawing/2014/main" id="{69AF1A43-EAF9-4356-B7B9-25E529B3B1A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1250282" y="3124200"/>
            <a:ext cx="1620356" cy="1219200"/>
          </a:xfrm>
          <a:prstGeom prst="rect">
            <a:avLst/>
          </a:prstGeom>
          <a:ln>
            <a:noFill/>
          </a:ln>
          <a:effectLst>
            <a:softEdge rad="112500"/>
          </a:effectLst>
        </p:spPr>
      </p:pic>
      <p:pic>
        <p:nvPicPr>
          <p:cNvPr id="8" name="Picture 7">
            <a:extLst>
              <a:ext uri="{FF2B5EF4-FFF2-40B4-BE49-F238E27FC236}">
                <a16:creationId xmlns:a16="http://schemas.microsoft.com/office/drawing/2014/main" id="{BCB0AE98-B994-4A2B-8667-DCC081381BB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2133600" y="4677888"/>
            <a:ext cx="1730603" cy="974767"/>
          </a:xfrm>
          <a:prstGeom prst="rect">
            <a:avLst/>
          </a:prstGeom>
          <a:ln>
            <a:noFill/>
          </a:ln>
          <a:effectLst>
            <a:softEdge rad="112500"/>
          </a:effectLst>
        </p:spPr>
      </p:pic>
      <p:sp>
        <p:nvSpPr>
          <p:cNvPr id="16392" name="Rectangle 2">
            <a:extLst>
              <a:ext uri="{FF2B5EF4-FFF2-40B4-BE49-F238E27FC236}">
                <a16:creationId xmlns:a16="http://schemas.microsoft.com/office/drawing/2014/main" id="{9634328C-2ED3-43E4-803D-3E018D35CB35}"/>
              </a:ext>
            </a:extLst>
          </p:cNvPr>
          <p:cNvSpPr txBox="1">
            <a:spLocks noGrp="1" noChangeArrowheads="1"/>
          </p:cNvSpPr>
          <p:nvPr>
            <p:ph type="title"/>
          </p:nvPr>
        </p:nvSpPr>
        <p:spPr>
          <a:xfrm>
            <a:off x="347662" y="-114300"/>
            <a:ext cx="8796338" cy="873125"/>
          </a:xfrm>
        </p:spPr>
        <p:txBody>
          <a:bodyPr/>
          <a:lstStyle/>
          <a:p>
            <a:pPr algn="ctr">
              <a:spcBef>
                <a:spcPct val="0"/>
              </a:spcBef>
              <a:buClr>
                <a:srgbClr val="7B9899"/>
              </a:buClr>
            </a:pPr>
            <a:r>
              <a:rPr lang="en-US" altLang="en-US" sz="3200" dirty="0"/>
              <a:t>What does an ITSS do?</a:t>
            </a:r>
          </a:p>
        </p:txBody>
      </p:sp>
    </p:spTree>
    <p:extLst>
      <p:ext uri="{BB962C8B-B14F-4D97-AF65-F5344CB8AC3E}">
        <p14:creationId xmlns:p14="http://schemas.microsoft.com/office/powerpoint/2010/main" val="622722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5F619292-578B-41E3-B516-70B1046A5C24}"/>
              </a:ext>
            </a:extLst>
          </p:cNvPr>
          <p:cNvSpPr txBox="1">
            <a:spLocks noGrp="1" noChangeArrowheads="1"/>
          </p:cNvSpPr>
          <p:nvPr>
            <p:ph type="body" idx="1"/>
          </p:nvPr>
        </p:nvSpPr>
        <p:spPr>
          <a:xfrm>
            <a:off x="333375" y="1066800"/>
            <a:ext cx="8502650" cy="4572000"/>
          </a:xfrm>
        </p:spPr>
        <p:txBody>
          <a:bodyPr/>
          <a:lstStyle/>
          <a:p>
            <a:pPr marL="228600" indent="0" eaLnBrk="1" hangingPunct="1">
              <a:lnSpc>
                <a:spcPct val="90000"/>
              </a:lnSpc>
              <a:spcBef>
                <a:spcPct val="0"/>
              </a:spcBef>
              <a:buClr>
                <a:schemeClr val="accent1"/>
              </a:buClr>
              <a:buNone/>
              <a:defRPr/>
            </a:pPr>
            <a:endParaRPr lang="en-US" altLang="en-US" sz="2400" dirty="0"/>
          </a:p>
          <a:p>
            <a:pPr marL="273050" indent="-44450" eaLnBrk="1" hangingPunct="1">
              <a:lnSpc>
                <a:spcPct val="90000"/>
              </a:lnSpc>
              <a:spcBef>
                <a:spcPct val="0"/>
              </a:spcBef>
              <a:buClr>
                <a:schemeClr val="accent1"/>
              </a:buClr>
              <a:buFont typeface="Noto Symbol"/>
              <a:buChar char="●"/>
              <a:defRPr/>
            </a:pPr>
            <a:r>
              <a:rPr lang="en-US" altLang="en-US" sz="2400" dirty="0"/>
              <a:t>  Support incident information systems and the</a:t>
            </a:r>
          </a:p>
          <a:p>
            <a:pPr marL="228600" indent="0" eaLnBrk="1" hangingPunct="1">
              <a:lnSpc>
                <a:spcPct val="90000"/>
              </a:lnSpc>
              <a:spcBef>
                <a:spcPct val="0"/>
              </a:spcBef>
              <a:buClr>
                <a:schemeClr val="accent1"/>
              </a:buClr>
              <a:buNone/>
              <a:defRPr/>
            </a:pPr>
            <a:r>
              <a:rPr lang="en-US" altLang="en-US" sz="2400" dirty="0"/>
              <a:t>    professionals that use them </a:t>
            </a:r>
          </a:p>
          <a:p>
            <a:pPr marL="273050" indent="-44450" eaLnBrk="1" hangingPunct="1">
              <a:lnSpc>
                <a:spcPct val="90000"/>
              </a:lnSpc>
              <a:spcBef>
                <a:spcPct val="0"/>
              </a:spcBef>
              <a:buClr>
                <a:schemeClr val="accent1"/>
              </a:buClr>
              <a:buFont typeface="Noto Symbol"/>
              <a:buChar char="●"/>
              <a:defRPr/>
            </a:pPr>
            <a:endParaRPr lang="en-US" altLang="en-US" sz="2400" dirty="0"/>
          </a:p>
          <a:p>
            <a:pPr marL="273050" indent="-44450" eaLnBrk="1" hangingPunct="1">
              <a:lnSpc>
                <a:spcPct val="90000"/>
              </a:lnSpc>
              <a:spcBef>
                <a:spcPct val="0"/>
              </a:spcBef>
              <a:buClr>
                <a:schemeClr val="accent1"/>
              </a:buClr>
              <a:buFont typeface="Noto Symbol"/>
              <a:buChar char="●"/>
              <a:defRPr/>
            </a:pPr>
            <a:r>
              <a:rPr lang="en-US" altLang="en-US" sz="2400" dirty="0"/>
              <a:t>  Brief managers on IT issues  </a:t>
            </a:r>
          </a:p>
          <a:p>
            <a:pPr marL="273050" indent="-44450" eaLnBrk="1" hangingPunct="1">
              <a:lnSpc>
                <a:spcPct val="90000"/>
              </a:lnSpc>
              <a:spcBef>
                <a:spcPct val="0"/>
              </a:spcBef>
              <a:buClr>
                <a:schemeClr val="accent1"/>
              </a:buClr>
              <a:buFont typeface="Noto Symbol"/>
              <a:buChar char="●"/>
              <a:defRPr/>
            </a:pPr>
            <a:endParaRPr lang="en-US" altLang="en-US" sz="2400" dirty="0"/>
          </a:p>
          <a:p>
            <a:pPr marL="273050" indent="-44450" eaLnBrk="1" hangingPunct="1">
              <a:lnSpc>
                <a:spcPct val="90000"/>
              </a:lnSpc>
              <a:spcBef>
                <a:spcPct val="0"/>
              </a:spcBef>
              <a:buClr>
                <a:schemeClr val="accent1"/>
              </a:buClr>
              <a:buFont typeface="Noto Symbol"/>
              <a:buChar char="●"/>
              <a:defRPr/>
            </a:pPr>
            <a:r>
              <a:rPr lang="en-US" altLang="en-US" sz="2400" dirty="0"/>
              <a:t>  Design, build and support a wired and wireless network</a:t>
            </a:r>
          </a:p>
          <a:p>
            <a:pPr marL="273050" indent="-44450" eaLnBrk="1" hangingPunct="1">
              <a:lnSpc>
                <a:spcPct val="90000"/>
              </a:lnSpc>
              <a:spcBef>
                <a:spcPct val="0"/>
              </a:spcBef>
              <a:buClr>
                <a:schemeClr val="accent1"/>
              </a:buClr>
              <a:buFont typeface="Noto Symbol"/>
              <a:buChar char="●"/>
              <a:defRPr/>
            </a:pPr>
            <a:endParaRPr lang="en-US" altLang="en-US" sz="2400" dirty="0"/>
          </a:p>
          <a:p>
            <a:pPr marL="273050" indent="-44450" eaLnBrk="1" hangingPunct="1">
              <a:lnSpc>
                <a:spcPct val="90000"/>
              </a:lnSpc>
              <a:spcBef>
                <a:spcPct val="0"/>
              </a:spcBef>
              <a:buClr>
                <a:schemeClr val="accent1"/>
              </a:buClr>
              <a:buFont typeface="Noto Symbol"/>
              <a:buChar char="●"/>
              <a:defRPr/>
            </a:pPr>
            <a:r>
              <a:rPr lang="en-US" altLang="en-US" sz="2400" dirty="0"/>
              <a:t>  Manage hardware and software issues </a:t>
            </a:r>
          </a:p>
          <a:p>
            <a:pPr marL="273050" indent="-44450" eaLnBrk="1" hangingPunct="1">
              <a:lnSpc>
                <a:spcPct val="90000"/>
              </a:lnSpc>
              <a:spcBef>
                <a:spcPct val="0"/>
              </a:spcBef>
              <a:buClr>
                <a:schemeClr val="accent1"/>
              </a:buClr>
              <a:buFont typeface="Noto Symbol"/>
              <a:buChar char="●"/>
              <a:defRPr/>
            </a:pPr>
            <a:endParaRPr lang="en-US" altLang="en-US" sz="2400" dirty="0"/>
          </a:p>
          <a:p>
            <a:pPr marL="273050" indent="-44450" eaLnBrk="1" hangingPunct="1">
              <a:lnSpc>
                <a:spcPct val="90000"/>
              </a:lnSpc>
              <a:spcBef>
                <a:spcPct val="0"/>
              </a:spcBef>
              <a:buClr>
                <a:schemeClr val="accent1"/>
              </a:buClr>
              <a:buFont typeface="Noto Symbol"/>
              <a:buChar char="●"/>
              <a:defRPr/>
            </a:pPr>
            <a:r>
              <a:rPr lang="en-US" altLang="en-US" sz="2400" dirty="0"/>
              <a:t>  Identify problems, plan and implement corrective action</a:t>
            </a:r>
          </a:p>
          <a:p>
            <a:pPr marL="273050" indent="-44450" eaLnBrk="1" hangingPunct="1">
              <a:lnSpc>
                <a:spcPct val="90000"/>
              </a:lnSpc>
              <a:spcBef>
                <a:spcPct val="0"/>
              </a:spcBef>
              <a:buClr>
                <a:schemeClr val="accent1"/>
              </a:buClr>
              <a:buFont typeface="Noto Symbol"/>
              <a:buChar char="●"/>
              <a:defRPr/>
            </a:pPr>
            <a:endParaRPr lang="en-US" altLang="en-US" sz="2400" dirty="0"/>
          </a:p>
          <a:p>
            <a:pPr marL="273050" indent="-44450" eaLnBrk="1" hangingPunct="1">
              <a:lnSpc>
                <a:spcPct val="90000"/>
              </a:lnSpc>
              <a:spcBef>
                <a:spcPct val="0"/>
              </a:spcBef>
              <a:buClr>
                <a:schemeClr val="accent1"/>
              </a:buClr>
              <a:buFont typeface="Noto Symbol"/>
              <a:buChar char="●"/>
              <a:defRPr/>
            </a:pPr>
            <a:r>
              <a:rPr lang="en-US" altLang="en-US" sz="2400" dirty="0"/>
              <a:t>  Provide professional and timely user support</a:t>
            </a:r>
          </a:p>
        </p:txBody>
      </p:sp>
      <p:sp>
        <p:nvSpPr>
          <p:cNvPr id="20483" name="Rectangle 2">
            <a:extLst>
              <a:ext uri="{FF2B5EF4-FFF2-40B4-BE49-F238E27FC236}">
                <a16:creationId xmlns:a16="http://schemas.microsoft.com/office/drawing/2014/main" id="{80AE1CED-858B-4413-AF2B-7FFE2F09328E}"/>
              </a:ext>
            </a:extLst>
          </p:cNvPr>
          <p:cNvSpPr txBox="1">
            <a:spLocks noChangeArrowheads="1"/>
          </p:cNvSpPr>
          <p:nvPr/>
        </p:nvSpPr>
        <p:spPr bwMode="auto">
          <a:xfrm>
            <a:off x="317500" y="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b"/>
          <a:lstStyle>
            <a:lvl1pPr>
              <a:defRPr sz="1400">
                <a:solidFill>
                  <a:srgbClr val="000000"/>
                </a:solidFill>
                <a:latin typeface="Georgia" panose="02040502050405020303" pitchFamily="18" charset="0"/>
                <a:ea typeface="Georgia" panose="02040502050405020303" pitchFamily="18"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9pPr>
          </a:lstStyle>
          <a:p>
            <a:pPr algn="ctr">
              <a:spcBef>
                <a:spcPct val="0"/>
              </a:spcBef>
              <a:buClr>
                <a:srgbClr val="7B9899"/>
              </a:buClr>
            </a:pPr>
            <a:r>
              <a:rPr lang="en-US" altLang="en-US" sz="3200" b="1" dirty="0">
                <a:solidFill>
                  <a:srgbClr val="666666"/>
                </a:solidFill>
                <a:latin typeface="Arial" panose="020B0604020202020204" pitchFamily="34" charset="0"/>
                <a:ea typeface="+mj-ea"/>
              </a:rPr>
              <a:t>An ITSS has the skills to:</a:t>
            </a:r>
          </a:p>
        </p:txBody>
      </p:sp>
    </p:spTree>
    <p:extLst>
      <p:ext uri="{BB962C8B-B14F-4D97-AF65-F5344CB8AC3E}">
        <p14:creationId xmlns:p14="http://schemas.microsoft.com/office/powerpoint/2010/main" val="919079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8CAABCDE-A4AD-4FC8-8B1A-9FDE6B944315}"/>
              </a:ext>
            </a:extLst>
          </p:cNvPr>
          <p:cNvSpPr txBox="1">
            <a:spLocks noGrp="1" noChangeArrowheads="1"/>
          </p:cNvSpPr>
          <p:nvPr>
            <p:ph type="body" idx="1"/>
          </p:nvPr>
        </p:nvSpPr>
        <p:spPr>
          <a:xfrm>
            <a:off x="315486" y="1066800"/>
            <a:ext cx="8534400" cy="4525963"/>
          </a:xfrm>
        </p:spPr>
        <p:txBody>
          <a:bodyPr/>
          <a:lstStyle/>
          <a:p>
            <a:pPr marL="273050" indent="-44450" eaLnBrk="1" hangingPunct="1">
              <a:spcBef>
                <a:spcPct val="0"/>
              </a:spcBef>
              <a:buClr>
                <a:schemeClr val="accent1"/>
              </a:buClr>
              <a:buFont typeface="Noto Symbol"/>
              <a:buChar char="●"/>
            </a:pPr>
            <a:r>
              <a:rPr lang="en-US" altLang="en-US" sz="2400" dirty="0">
                <a:cs typeface="Arial" panose="020B0604020202020204" pitchFamily="34" charset="0"/>
              </a:rPr>
              <a:t>  Maintain the network as it expands and contracts</a:t>
            </a:r>
          </a:p>
          <a:p>
            <a:pPr marL="273050" indent="-44450" eaLnBrk="1" hangingPunct="1">
              <a:spcBef>
                <a:spcPct val="0"/>
              </a:spcBef>
              <a:buClr>
                <a:schemeClr val="accent1"/>
              </a:buClr>
              <a:buFont typeface="Noto Symbol"/>
              <a:buChar char="●"/>
            </a:pPr>
            <a:endParaRPr lang="en-US" altLang="en-US" sz="2400" dirty="0">
              <a:cs typeface="Arial" panose="020B0604020202020204" pitchFamily="34" charset="0"/>
            </a:endParaRPr>
          </a:p>
          <a:p>
            <a:pPr marL="273050" indent="-44450" eaLnBrk="1" hangingPunct="1">
              <a:spcBef>
                <a:spcPct val="0"/>
              </a:spcBef>
              <a:buClr>
                <a:schemeClr val="accent1"/>
              </a:buClr>
              <a:buFont typeface="Noto Symbol"/>
              <a:buChar char="●"/>
            </a:pPr>
            <a:r>
              <a:rPr lang="en-US" altLang="en-US" sz="2400" dirty="0">
                <a:cs typeface="Arial" panose="020B0604020202020204" pitchFamily="34" charset="0"/>
              </a:rPr>
              <a:t>  Deal with the worst possible Environmental conditions</a:t>
            </a:r>
          </a:p>
          <a:p>
            <a:pPr marL="228600" indent="0" eaLnBrk="1" hangingPunct="1">
              <a:spcBef>
                <a:spcPct val="0"/>
              </a:spcBef>
              <a:buClr>
                <a:schemeClr val="accent1"/>
              </a:buClr>
              <a:buNone/>
            </a:pPr>
            <a:r>
              <a:rPr lang="en-US" altLang="en-US" sz="2400" dirty="0"/>
              <a:t>   </a:t>
            </a:r>
            <a:r>
              <a:rPr lang="en-US" altLang="en-US" sz="2400" dirty="0">
                <a:cs typeface="Arial" panose="020B0604020202020204" pitchFamily="34" charset="0"/>
              </a:rPr>
              <a:t> (hot/cold/wet/dry/dusty/bad power)</a:t>
            </a:r>
          </a:p>
          <a:p>
            <a:pPr marL="273050" indent="-44450" eaLnBrk="1" hangingPunct="1">
              <a:spcBef>
                <a:spcPct val="0"/>
              </a:spcBef>
              <a:buClr>
                <a:schemeClr val="accent1"/>
              </a:buClr>
              <a:buFont typeface="Noto Symbol"/>
              <a:buChar char="●"/>
            </a:pPr>
            <a:endParaRPr lang="en-US" altLang="en-US" sz="2400" dirty="0">
              <a:cs typeface="Arial" panose="020B0604020202020204" pitchFamily="34" charset="0"/>
            </a:endParaRPr>
          </a:p>
          <a:p>
            <a:pPr marL="273050" indent="-44450" eaLnBrk="1" hangingPunct="1">
              <a:spcBef>
                <a:spcPct val="0"/>
              </a:spcBef>
              <a:buClr>
                <a:schemeClr val="accent1"/>
              </a:buClr>
              <a:buFont typeface="Noto Symbol"/>
              <a:buChar char="●"/>
            </a:pPr>
            <a:r>
              <a:rPr lang="en-US" altLang="en-US" sz="2400" dirty="0">
                <a:cs typeface="Arial" panose="020B0604020202020204" pitchFamily="34" charset="0"/>
              </a:rPr>
              <a:t>  Administer the e-</a:t>
            </a:r>
            <a:r>
              <a:rPr lang="en-US" altLang="en-US" sz="2400" dirty="0" err="1">
                <a:cs typeface="Arial" panose="020B0604020202020204" pitchFamily="34" charset="0"/>
              </a:rPr>
              <a:t>ISuite</a:t>
            </a:r>
            <a:r>
              <a:rPr lang="en-US" altLang="en-US" sz="2400" dirty="0">
                <a:cs typeface="Arial" panose="020B0604020202020204" pitchFamily="34" charset="0"/>
              </a:rPr>
              <a:t> system</a:t>
            </a:r>
          </a:p>
          <a:p>
            <a:pPr marL="273050" indent="-44450" eaLnBrk="1" hangingPunct="1">
              <a:spcBef>
                <a:spcPct val="0"/>
              </a:spcBef>
              <a:buClr>
                <a:schemeClr val="accent1"/>
              </a:buClr>
              <a:buFont typeface="Noto Symbol"/>
              <a:buChar char="●"/>
            </a:pPr>
            <a:endParaRPr lang="en-US" altLang="en-US" sz="2400" dirty="0">
              <a:cs typeface="Arial" panose="020B0604020202020204" pitchFamily="34" charset="0"/>
            </a:endParaRPr>
          </a:p>
          <a:p>
            <a:pPr marL="273050" indent="-44450" eaLnBrk="1" hangingPunct="1">
              <a:spcBef>
                <a:spcPct val="0"/>
              </a:spcBef>
              <a:buClr>
                <a:schemeClr val="accent1"/>
              </a:buClr>
              <a:buFont typeface="Noto Symbol"/>
              <a:buChar char="●"/>
            </a:pPr>
            <a:r>
              <a:rPr lang="en-US" altLang="en-US" sz="2400" dirty="0">
                <a:cs typeface="Arial" panose="020B0604020202020204" pitchFamily="34" charset="0"/>
              </a:rPr>
              <a:t>  Manage data and backups</a:t>
            </a:r>
          </a:p>
          <a:p>
            <a:pPr marL="273050" indent="-44450" eaLnBrk="1" hangingPunct="1">
              <a:spcBef>
                <a:spcPct val="0"/>
              </a:spcBef>
              <a:buClr>
                <a:schemeClr val="accent1"/>
              </a:buClr>
              <a:buFont typeface="Noto Symbol"/>
              <a:buChar char="●"/>
            </a:pPr>
            <a:endParaRPr lang="en-US" altLang="en-US" sz="2400" dirty="0">
              <a:cs typeface="Arial" panose="020B0604020202020204" pitchFamily="34" charset="0"/>
            </a:endParaRPr>
          </a:p>
          <a:p>
            <a:pPr marL="273050" indent="-44450" eaLnBrk="1" hangingPunct="1">
              <a:spcBef>
                <a:spcPct val="0"/>
              </a:spcBef>
              <a:buClr>
                <a:schemeClr val="accent1"/>
              </a:buClr>
              <a:buFont typeface="Noto Symbol"/>
              <a:buChar char="●"/>
            </a:pPr>
            <a:r>
              <a:rPr lang="en-US" altLang="en-US" sz="2400" dirty="0">
                <a:cs typeface="Arial" panose="020B0604020202020204" pitchFamily="34" charset="0"/>
              </a:rPr>
              <a:t>  Creatively resolve issues that arise</a:t>
            </a:r>
          </a:p>
        </p:txBody>
      </p:sp>
      <p:sp>
        <p:nvSpPr>
          <p:cNvPr id="21508" name="Rectangle 2">
            <a:extLst>
              <a:ext uri="{FF2B5EF4-FFF2-40B4-BE49-F238E27FC236}">
                <a16:creationId xmlns:a16="http://schemas.microsoft.com/office/drawing/2014/main" id="{128FAB05-F346-4D85-A790-08C06F53FBCE}"/>
              </a:ext>
            </a:extLst>
          </p:cNvPr>
          <p:cNvSpPr txBox="1">
            <a:spLocks noChangeArrowheads="1"/>
          </p:cNvSpPr>
          <p:nvPr/>
        </p:nvSpPr>
        <p:spPr bwMode="auto">
          <a:xfrm>
            <a:off x="306387" y="5179"/>
            <a:ext cx="8531225"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b"/>
          <a:lstStyle>
            <a:lvl1pPr>
              <a:defRPr sz="1400">
                <a:solidFill>
                  <a:srgbClr val="000000"/>
                </a:solidFill>
                <a:latin typeface="Georgia" panose="02040502050405020303" pitchFamily="18" charset="0"/>
                <a:ea typeface="Georgia" panose="02040502050405020303" pitchFamily="18"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9pPr>
          </a:lstStyle>
          <a:p>
            <a:pPr algn="ctr">
              <a:spcBef>
                <a:spcPct val="0"/>
              </a:spcBef>
              <a:buClr>
                <a:srgbClr val="7B9899"/>
              </a:buClr>
            </a:pPr>
            <a:r>
              <a:rPr lang="en-US" altLang="en-US" sz="3200" b="1" dirty="0">
                <a:solidFill>
                  <a:srgbClr val="666666"/>
                </a:solidFill>
                <a:latin typeface="Arial" panose="020B0604020202020204" pitchFamily="34" charset="0"/>
                <a:ea typeface="+mj-ea"/>
              </a:rPr>
              <a:t>An ITSS has the skills to:</a:t>
            </a:r>
          </a:p>
        </p:txBody>
      </p:sp>
    </p:spTree>
    <p:extLst>
      <p:ext uri="{BB962C8B-B14F-4D97-AF65-F5344CB8AC3E}">
        <p14:creationId xmlns:p14="http://schemas.microsoft.com/office/powerpoint/2010/main" val="54644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72AC17C4-216A-4232-842B-202ABB2E7965}"/>
              </a:ext>
            </a:extLst>
          </p:cNvPr>
          <p:cNvSpPr txBox="1">
            <a:spLocks noGrp="1" noChangeArrowheads="1"/>
          </p:cNvSpPr>
          <p:nvPr>
            <p:ph type="body" idx="1"/>
          </p:nvPr>
        </p:nvSpPr>
        <p:spPr>
          <a:xfrm>
            <a:off x="0" y="1447800"/>
            <a:ext cx="8502650" cy="4572000"/>
          </a:xfrm>
        </p:spPr>
        <p:txBody>
          <a:bodyPr/>
          <a:lstStyle>
            <a:lvl1pPr marL="273050" indent="-44450">
              <a:defRPr sz="1400">
                <a:solidFill>
                  <a:srgbClr val="000000"/>
                </a:solidFill>
                <a:latin typeface="Georgia" pitchFamily="18" charset="0"/>
                <a:ea typeface="Georgia" pitchFamily="18" charset="0"/>
                <a:cs typeface="Arial" pitchFamily="34" charset="0"/>
                <a:sym typeface="Arial" pitchFamily="34" charset="0"/>
              </a:defRPr>
            </a:lvl1pPr>
            <a:lvl2pPr>
              <a:defRPr sz="1400">
                <a:solidFill>
                  <a:srgbClr val="000000"/>
                </a:solidFill>
                <a:latin typeface="Arial" pitchFamily="34" charset="0"/>
                <a:ea typeface="Arial" pitchFamily="34" charset="0"/>
                <a:cs typeface="Arial" pitchFamily="34" charset="0"/>
                <a:sym typeface="Arial" pitchFamily="34" charset="0"/>
              </a:defRPr>
            </a:lvl2pPr>
            <a:lvl3pPr>
              <a:defRPr sz="1400">
                <a:solidFill>
                  <a:srgbClr val="000000"/>
                </a:solidFill>
                <a:latin typeface="Arial" pitchFamily="34" charset="0"/>
                <a:ea typeface="Arial" pitchFamily="34" charset="0"/>
                <a:cs typeface="Arial" pitchFamily="34" charset="0"/>
                <a:sym typeface="Arial" pitchFamily="34" charset="0"/>
              </a:defRPr>
            </a:lvl3pPr>
            <a:lvl4pPr>
              <a:defRPr sz="1400">
                <a:solidFill>
                  <a:srgbClr val="000000"/>
                </a:solidFill>
                <a:latin typeface="Arial" pitchFamily="34" charset="0"/>
                <a:ea typeface="Arial" pitchFamily="34" charset="0"/>
                <a:cs typeface="Arial" pitchFamily="34" charset="0"/>
                <a:sym typeface="Arial" pitchFamily="34" charset="0"/>
              </a:defRPr>
            </a:lvl4pPr>
            <a:lvl5pPr>
              <a:defRPr sz="1400">
                <a:solidFill>
                  <a:srgbClr val="000000"/>
                </a:solidFill>
                <a:latin typeface="Arial" pitchFamily="34" charset="0"/>
                <a:ea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ea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ea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ea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ea typeface="Arial" pitchFamily="34" charset="0"/>
                <a:cs typeface="Arial" pitchFamily="34" charset="0"/>
                <a:sym typeface="Arial" pitchFamily="34" charset="0"/>
              </a:defRPr>
            </a:lvl9pPr>
          </a:lstStyle>
          <a:p>
            <a:pPr eaLnBrk="1" hangingPunct="1">
              <a:spcBef>
                <a:spcPct val="0"/>
              </a:spcBef>
              <a:buClr>
                <a:schemeClr val="accent1"/>
              </a:buClr>
              <a:buFont typeface="Noto Symbol"/>
              <a:buChar char="●"/>
              <a:defRPr/>
            </a:pPr>
            <a:r>
              <a:rPr lang="en-US" altLang="en-US" sz="2400" dirty="0"/>
              <a:t>  </a:t>
            </a:r>
            <a:r>
              <a:rPr lang="en-US" altLang="en-US" sz="2400" dirty="0">
                <a:solidFill>
                  <a:srgbClr val="1B75BC"/>
                </a:solidFill>
                <a:latin typeface="Arial" panose="020B0604020202020204" pitchFamily="34" charset="0"/>
                <a:ea typeface="+mn-ea"/>
              </a:rPr>
              <a:t>Work with “hair on fire”</a:t>
            </a:r>
          </a:p>
          <a:p>
            <a:pPr marL="228600" indent="0" eaLnBrk="1" hangingPunct="1">
              <a:spcBef>
                <a:spcPct val="0"/>
              </a:spcBef>
              <a:buClr>
                <a:schemeClr val="accent1"/>
              </a:buClr>
              <a:defRPr/>
            </a:pPr>
            <a:endParaRPr lang="en-US" altLang="en-US" sz="2400" dirty="0">
              <a:solidFill>
                <a:srgbClr val="1B75BC"/>
              </a:solidFill>
              <a:latin typeface="Arial" panose="020B0604020202020204" pitchFamily="34" charset="0"/>
              <a:ea typeface="+mn-ea"/>
            </a:endParaRPr>
          </a:p>
          <a:p>
            <a:pPr eaLnBrk="1" hangingPunct="1">
              <a:spcBef>
                <a:spcPct val="0"/>
              </a:spcBef>
              <a:buClr>
                <a:schemeClr val="accent1"/>
              </a:buClr>
              <a:buFont typeface="Noto Symbol"/>
              <a:buChar char="●"/>
              <a:defRPr/>
            </a:pPr>
            <a:r>
              <a:rPr lang="en-US" altLang="en-US" sz="2400" dirty="0">
                <a:solidFill>
                  <a:srgbClr val="1B75BC"/>
                </a:solidFill>
                <a:latin typeface="Arial" panose="020B0604020202020204" pitchFamily="34" charset="0"/>
                <a:ea typeface="+mn-ea"/>
              </a:rPr>
              <a:t>  Support technology that appears on an incident </a:t>
            </a:r>
          </a:p>
          <a:p>
            <a:pPr eaLnBrk="1" hangingPunct="1">
              <a:spcBef>
                <a:spcPct val="0"/>
              </a:spcBef>
              <a:buClr>
                <a:schemeClr val="accent1"/>
              </a:buClr>
              <a:buFont typeface="Noto Symbol"/>
              <a:buChar char="●"/>
              <a:defRPr/>
            </a:pPr>
            <a:endParaRPr lang="en-US" altLang="en-US" sz="2400" dirty="0">
              <a:solidFill>
                <a:srgbClr val="1B75BC"/>
              </a:solidFill>
              <a:latin typeface="Arial" panose="020B0604020202020204" pitchFamily="34" charset="0"/>
              <a:ea typeface="+mn-ea"/>
            </a:endParaRPr>
          </a:p>
          <a:p>
            <a:pPr eaLnBrk="1" hangingPunct="1">
              <a:spcBef>
                <a:spcPct val="0"/>
              </a:spcBef>
              <a:buClr>
                <a:schemeClr val="accent1"/>
              </a:buClr>
              <a:buFont typeface="Noto Symbol"/>
              <a:buChar char="●"/>
              <a:defRPr/>
            </a:pPr>
            <a:r>
              <a:rPr lang="en-US" altLang="en-US" sz="2400" dirty="0">
                <a:solidFill>
                  <a:srgbClr val="1B75BC"/>
                </a:solidFill>
                <a:latin typeface="Arial" panose="020B0604020202020204" pitchFamily="34" charset="0"/>
                <a:ea typeface="+mn-ea"/>
              </a:rPr>
              <a:t>  Support the heavy hitters including PIOs, FBANs and</a:t>
            </a:r>
          </a:p>
          <a:p>
            <a:pPr marL="228600" indent="0" eaLnBrk="1" hangingPunct="1">
              <a:spcBef>
                <a:spcPct val="0"/>
              </a:spcBef>
              <a:buClr>
                <a:schemeClr val="accent1"/>
              </a:buClr>
              <a:buNone/>
              <a:defRPr/>
            </a:pPr>
            <a:r>
              <a:rPr lang="en-US" altLang="en-US" sz="2400" dirty="0">
                <a:solidFill>
                  <a:srgbClr val="1B75BC"/>
                </a:solidFill>
                <a:latin typeface="Arial" panose="020B0604020202020204" pitchFamily="34" charset="0"/>
                <a:ea typeface="+mn-ea"/>
              </a:rPr>
              <a:t>    IMETs, GIS Specialists</a:t>
            </a:r>
          </a:p>
          <a:p>
            <a:pPr eaLnBrk="1" hangingPunct="1">
              <a:spcBef>
                <a:spcPct val="0"/>
              </a:spcBef>
              <a:buClr>
                <a:schemeClr val="accent1"/>
              </a:buClr>
              <a:buFont typeface="Noto Symbol"/>
              <a:buChar char="●"/>
              <a:defRPr/>
            </a:pPr>
            <a:endParaRPr lang="en-US" altLang="en-US" sz="2400" dirty="0">
              <a:solidFill>
                <a:srgbClr val="1B75BC"/>
              </a:solidFill>
              <a:latin typeface="Arial" panose="020B0604020202020204" pitchFamily="34" charset="0"/>
              <a:ea typeface="+mn-ea"/>
            </a:endParaRPr>
          </a:p>
          <a:p>
            <a:pPr eaLnBrk="1" hangingPunct="1">
              <a:spcBef>
                <a:spcPct val="0"/>
              </a:spcBef>
              <a:buClr>
                <a:schemeClr val="accent1"/>
              </a:buClr>
              <a:buFont typeface="Noto Symbol"/>
              <a:buChar char="●"/>
              <a:defRPr/>
            </a:pPr>
            <a:r>
              <a:rPr lang="en-US" altLang="en-US" sz="2400" dirty="0">
                <a:solidFill>
                  <a:srgbClr val="1B75BC"/>
                </a:solidFill>
                <a:latin typeface="Arial" panose="020B0604020202020204" pitchFamily="34" charset="0"/>
                <a:ea typeface="+mn-ea"/>
              </a:rPr>
              <a:t>  Teach and Mentor</a:t>
            </a:r>
          </a:p>
          <a:p>
            <a:pPr eaLnBrk="1" hangingPunct="1">
              <a:spcBef>
                <a:spcPct val="0"/>
              </a:spcBef>
              <a:buClr>
                <a:schemeClr val="accent1"/>
              </a:buClr>
              <a:buFont typeface="Noto Symbol"/>
              <a:buChar char="●"/>
              <a:defRPr/>
            </a:pPr>
            <a:endParaRPr lang="en-US" altLang="en-US" sz="2400" dirty="0">
              <a:solidFill>
                <a:srgbClr val="1B75BC"/>
              </a:solidFill>
              <a:latin typeface="Arial" panose="020B0604020202020204" pitchFamily="34" charset="0"/>
              <a:ea typeface="+mn-ea"/>
            </a:endParaRPr>
          </a:p>
          <a:p>
            <a:pPr eaLnBrk="1" hangingPunct="1">
              <a:spcBef>
                <a:spcPct val="0"/>
              </a:spcBef>
              <a:buClr>
                <a:schemeClr val="accent1"/>
              </a:buClr>
              <a:buFont typeface="Noto Symbol"/>
              <a:buChar char="●"/>
              <a:defRPr/>
            </a:pPr>
            <a:r>
              <a:rPr lang="en-US" altLang="en-US" sz="2400" dirty="0">
                <a:solidFill>
                  <a:srgbClr val="1B75BC"/>
                </a:solidFill>
                <a:latin typeface="Arial" panose="020B0604020202020204" pitchFamily="34" charset="0"/>
                <a:ea typeface="+mn-ea"/>
              </a:rPr>
              <a:t>  Stay focused on the mission</a:t>
            </a:r>
          </a:p>
        </p:txBody>
      </p:sp>
      <p:sp>
        <p:nvSpPr>
          <p:cNvPr id="22531" name="Rectangle 2">
            <a:extLst>
              <a:ext uri="{FF2B5EF4-FFF2-40B4-BE49-F238E27FC236}">
                <a16:creationId xmlns:a16="http://schemas.microsoft.com/office/drawing/2014/main" id="{9352D9CD-B37C-4A5D-A6F0-6BD2545FD8C9}"/>
              </a:ext>
            </a:extLst>
          </p:cNvPr>
          <p:cNvSpPr txBox="1">
            <a:spLocks noGrp="1" noChangeArrowheads="1"/>
          </p:cNvSpPr>
          <p:nvPr>
            <p:ph type="title"/>
          </p:nvPr>
        </p:nvSpPr>
        <p:spPr>
          <a:xfrm>
            <a:off x="304800" y="100829"/>
            <a:ext cx="8534400" cy="758825"/>
          </a:xfrm>
        </p:spPr>
        <p:txBody>
          <a:bodyPr/>
          <a:lstStyle/>
          <a:p>
            <a:pPr algn="ctr">
              <a:spcBef>
                <a:spcPct val="0"/>
              </a:spcBef>
              <a:buClr>
                <a:srgbClr val="7B9899"/>
              </a:buClr>
            </a:pPr>
            <a:r>
              <a:rPr lang="en-US" altLang="en-US" sz="3200" dirty="0"/>
              <a:t>An ITSS has the skills to:</a:t>
            </a:r>
          </a:p>
        </p:txBody>
      </p:sp>
    </p:spTree>
    <p:extLst>
      <p:ext uri="{BB962C8B-B14F-4D97-AF65-F5344CB8AC3E}">
        <p14:creationId xmlns:p14="http://schemas.microsoft.com/office/powerpoint/2010/main" val="154808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DBD6A8C-5984-4427-BCD5-7E3FAC4451C3}"/>
              </a:ext>
            </a:extLst>
          </p:cNvPr>
          <p:cNvSpPr txBox="1">
            <a:spLocks noGrp="1" noChangeArrowheads="1"/>
          </p:cNvSpPr>
          <p:nvPr>
            <p:ph type="title"/>
          </p:nvPr>
        </p:nvSpPr>
        <p:spPr>
          <a:xfrm>
            <a:off x="304800" y="118585"/>
            <a:ext cx="8534400" cy="758825"/>
          </a:xfrm>
        </p:spPr>
        <p:txBody>
          <a:bodyPr/>
          <a:lstStyle/>
          <a:p>
            <a:pPr algn="ctr">
              <a:spcBef>
                <a:spcPct val="0"/>
              </a:spcBef>
              <a:buClr>
                <a:srgbClr val="7B9899"/>
              </a:buClr>
            </a:pPr>
            <a:r>
              <a:rPr lang="en-US" altLang="en-US" sz="3200" dirty="0"/>
              <a:t>An ITSS has the skills to:</a:t>
            </a:r>
          </a:p>
        </p:txBody>
      </p:sp>
      <p:sp>
        <p:nvSpPr>
          <p:cNvPr id="23555" name="Rectangle 3">
            <a:extLst>
              <a:ext uri="{FF2B5EF4-FFF2-40B4-BE49-F238E27FC236}">
                <a16:creationId xmlns:a16="http://schemas.microsoft.com/office/drawing/2014/main" id="{DF5A150A-9F3F-4C25-9493-29EE5DF2140B}"/>
              </a:ext>
            </a:extLst>
          </p:cNvPr>
          <p:cNvSpPr txBox="1">
            <a:spLocks noGrp="1" noChangeArrowheads="1"/>
          </p:cNvSpPr>
          <p:nvPr>
            <p:ph type="body" idx="1"/>
          </p:nvPr>
        </p:nvSpPr>
        <p:spPr>
          <a:xfrm>
            <a:off x="457200" y="914400"/>
            <a:ext cx="8229600" cy="3916363"/>
          </a:xfrm>
        </p:spPr>
        <p:txBody>
          <a:bodyPr/>
          <a:lstStyle/>
          <a:p>
            <a:pPr marL="273050" indent="-44450" eaLnBrk="1" hangingPunct="1">
              <a:spcBef>
                <a:spcPct val="0"/>
              </a:spcBef>
              <a:buClr>
                <a:schemeClr val="accent1"/>
              </a:buClr>
            </a:pPr>
            <a:endParaRPr lang="en-US" altLang="en-US" sz="2400" dirty="0">
              <a:cs typeface="Arial" panose="020B0604020202020204" pitchFamily="34" charset="0"/>
            </a:endParaRPr>
          </a:p>
          <a:p>
            <a:pPr marL="273050" indent="-44450" eaLnBrk="1" hangingPunct="1">
              <a:spcBef>
                <a:spcPct val="0"/>
              </a:spcBef>
              <a:buClr>
                <a:schemeClr val="accent1"/>
              </a:buClr>
              <a:buFont typeface="Noto Symbol"/>
              <a:buChar char="●"/>
            </a:pPr>
            <a:r>
              <a:rPr lang="en-US" altLang="en-US" sz="2400" dirty="0">
                <a:cs typeface="Arial" panose="020B0604020202020204" pitchFamily="34" charset="0"/>
              </a:rPr>
              <a:t>  Complete Transition documents</a:t>
            </a:r>
          </a:p>
          <a:p>
            <a:pPr marL="273050" indent="-44450" eaLnBrk="1" hangingPunct="1">
              <a:spcBef>
                <a:spcPct val="0"/>
              </a:spcBef>
              <a:buClr>
                <a:schemeClr val="accent1"/>
              </a:buClr>
              <a:buFont typeface="Noto Symbol"/>
              <a:buChar char="●"/>
            </a:pPr>
            <a:endParaRPr lang="en-US" altLang="en-US" sz="2400" dirty="0">
              <a:cs typeface="Arial" panose="020B0604020202020204" pitchFamily="34" charset="0"/>
            </a:endParaRPr>
          </a:p>
          <a:p>
            <a:pPr marL="273050" indent="-44450" eaLnBrk="1" hangingPunct="1">
              <a:spcBef>
                <a:spcPct val="0"/>
              </a:spcBef>
              <a:buClr>
                <a:schemeClr val="accent1"/>
              </a:buClr>
              <a:buFont typeface="Noto Symbol"/>
              <a:buChar char="●"/>
            </a:pPr>
            <a:r>
              <a:rPr lang="en-US" altLang="en-US" sz="2400" dirty="0">
                <a:cs typeface="Arial" panose="020B0604020202020204" pitchFamily="34" charset="0"/>
              </a:rPr>
              <a:t>  Coordinate with other teams</a:t>
            </a:r>
          </a:p>
          <a:p>
            <a:pPr marL="273050" indent="-44450" eaLnBrk="1" hangingPunct="1">
              <a:spcBef>
                <a:spcPct val="0"/>
              </a:spcBef>
              <a:buClr>
                <a:schemeClr val="accent1"/>
              </a:buClr>
              <a:buFont typeface="Noto Symbol"/>
              <a:buChar char="●"/>
            </a:pPr>
            <a:endParaRPr lang="en-US" altLang="en-US" sz="2400" dirty="0">
              <a:cs typeface="Arial" panose="020B0604020202020204" pitchFamily="34" charset="0"/>
            </a:endParaRPr>
          </a:p>
          <a:p>
            <a:pPr marL="273050" indent="-44450" eaLnBrk="1" hangingPunct="1">
              <a:spcBef>
                <a:spcPct val="0"/>
              </a:spcBef>
              <a:buClr>
                <a:schemeClr val="accent1"/>
              </a:buClr>
              <a:buFont typeface="Noto Symbol"/>
              <a:buChar char="●"/>
            </a:pPr>
            <a:r>
              <a:rPr lang="en-US" altLang="en-US" sz="2400" dirty="0">
                <a:cs typeface="Arial" panose="020B0604020202020204" pitchFamily="34" charset="0"/>
              </a:rPr>
              <a:t>  Coordinate within your team</a:t>
            </a:r>
          </a:p>
          <a:p>
            <a:pPr marL="273050" indent="-44450" eaLnBrk="1" hangingPunct="1">
              <a:spcBef>
                <a:spcPct val="0"/>
              </a:spcBef>
              <a:buClr>
                <a:schemeClr val="accent1"/>
              </a:buClr>
              <a:buFont typeface="Noto Symbol"/>
              <a:buChar char="●"/>
            </a:pPr>
            <a:endParaRPr lang="en-US" altLang="en-US" sz="2400" dirty="0">
              <a:cs typeface="Arial" panose="020B0604020202020204" pitchFamily="34" charset="0"/>
            </a:endParaRPr>
          </a:p>
          <a:p>
            <a:pPr marL="273050" indent="-44450" eaLnBrk="1" hangingPunct="1">
              <a:spcBef>
                <a:spcPct val="0"/>
              </a:spcBef>
              <a:buClr>
                <a:schemeClr val="accent1"/>
              </a:buClr>
              <a:buFont typeface="Noto Symbol"/>
              <a:buChar char="●"/>
            </a:pPr>
            <a:r>
              <a:rPr lang="en-US" altLang="en-US" sz="2400" dirty="0">
                <a:cs typeface="Arial" panose="020B0604020202020204" pitchFamily="34" charset="0"/>
              </a:rPr>
              <a:t>  Move a network quickly to another camp location</a:t>
            </a:r>
          </a:p>
          <a:p>
            <a:pPr marL="273050" indent="-44450" eaLnBrk="1" hangingPunct="1">
              <a:spcBef>
                <a:spcPct val="0"/>
              </a:spcBef>
              <a:buClr>
                <a:schemeClr val="accent1"/>
              </a:buClr>
              <a:buFont typeface="Noto Symbol"/>
              <a:buChar char="●"/>
            </a:pPr>
            <a:endParaRPr lang="en-US" altLang="en-US" sz="2400" dirty="0">
              <a:cs typeface="Arial" panose="020B0604020202020204" pitchFamily="34" charset="0"/>
            </a:endParaRPr>
          </a:p>
          <a:p>
            <a:pPr marL="273050" indent="-44450" eaLnBrk="1" hangingPunct="1">
              <a:spcBef>
                <a:spcPct val="0"/>
              </a:spcBef>
              <a:buClr>
                <a:schemeClr val="accent1"/>
              </a:buClr>
              <a:buFont typeface="Noto Symbol"/>
              <a:buChar char="●"/>
            </a:pPr>
            <a:r>
              <a:rPr lang="en-US" altLang="en-US" sz="2400" dirty="0">
                <a:cs typeface="Arial" panose="020B0604020202020204" pitchFamily="34" charset="0"/>
              </a:rPr>
              <a:t>  Close out an incident </a:t>
            </a:r>
          </a:p>
        </p:txBody>
      </p:sp>
    </p:spTree>
    <p:extLst>
      <p:ext uri="{BB962C8B-B14F-4D97-AF65-F5344CB8AC3E}">
        <p14:creationId xmlns:p14="http://schemas.microsoft.com/office/powerpoint/2010/main" val="78363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DBD6A8C-5984-4427-BCD5-7E3FAC4451C3}"/>
              </a:ext>
            </a:extLst>
          </p:cNvPr>
          <p:cNvSpPr txBox="1">
            <a:spLocks noGrp="1" noChangeArrowheads="1"/>
          </p:cNvSpPr>
          <p:nvPr>
            <p:ph type="title"/>
          </p:nvPr>
        </p:nvSpPr>
        <p:spPr>
          <a:xfrm>
            <a:off x="304800" y="15536"/>
            <a:ext cx="8534400" cy="758825"/>
          </a:xfrm>
        </p:spPr>
        <p:txBody>
          <a:bodyPr/>
          <a:lstStyle/>
          <a:p>
            <a:pPr algn="ctr">
              <a:spcBef>
                <a:spcPct val="0"/>
              </a:spcBef>
              <a:buClr>
                <a:srgbClr val="7B9899"/>
              </a:buClr>
            </a:pPr>
            <a:r>
              <a:rPr lang="en-US" altLang="en-US" sz="3200" dirty="0"/>
              <a:t>Support Your Team</a:t>
            </a:r>
          </a:p>
        </p:txBody>
      </p:sp>
      <p:sp>
        <p:nvSpPr>
          <p:cNvPr id="23555" name="Rectangle 3">
            <a:extLst>
              <a:ext uri="{FF2B5EF4-FFF2-40B4-BE49-F238E27FC236}">
                <a16:creationId xmlns:a16="http://schemas.microsoft.com/office/drawing/2014/main" id="{DF5A150A-9F3F-4C25-9493-29EE5DF2140B}"/>
              </a:ext>
            </a:extLst>
          </p:cNvPr>
          <p:cNvSpPr txBox="1">
            <a:spLocks noGrp="1" noChangeArrowheads="1"/>
          </p:cNvSpPr>
          <p:nvPr>
            <p:ph type="body" idx="1"/>
          </p:nvPr>
        </p:nvSpPr>
        <p:spPr>
          <a:xfrm>
            <a:off x="457200" y="990600"/>
            <a:ext cx="8229600" cy="3916363"/>
          </a:xfrm>
        </p:spPr>
        <p:txBody>
          <a:bodyPr>
            <a:normAutofit fontScale="92500" lnSpcReduction="10000"/>
          </a:bodyPr>
          <a:lstStyle/>
          <a:p>
            <a:pPr marL="0" indent="0">
              <a:buNone/>
            </a:pPr>
            <a:endParaRPr lang="en-US" altLang="en-US" sz="2400" dirty="0">
              <a:solidFill>
                <a:schemeClr val="tx1"/>
              </a:solidFill>
            </a:endParaRPr>
          </a:p>
          <a:p>
            <a:endParaRPr lang="en-US" altLang="en-US" sz="2400" dirty="0">
              <a:solidFill>
                <a:schemeClr val="tx1"/>
              </a:solidFill>
            </a:endParaRPr>
          </a:p>
          <a:p>
            <a:r>
              <a:rPr lang="en-US" altLang="en-US" dirty="0"/>
              <a:t>Help incident personnel get their job done.</a:t>
            </a:r>
          </a:p>
          <a:p>
            <a:endParaRPr lang="en-US" altLang="en-US" dirty="0"/>
          </a:p>
          <a:p>
            <a:r>
              <a:rPr lang="en-US" altLang="en-US" dirty="0"/>
              <a:t>Don’t get caught in the trap of being a “do-</a:t>
            </a:r>
            <a:r>
              <a:rPr lang="en-US" altLang="en-US" dirty="0" err="1"/>
              <a:t>er</a:t>
            </a:r>
            <a:r>
              <a:rPr lang="en-US" altLang="en-US" dirty="0"/>
              <a:t>” just because you know and understand the technology. </a:t>
            </a:r>
          </a:p>
          <a:p>
            <a:endParaRPr lang="en-US" altLang="en-US" dirty="0"/>
          </a:p>
          <a:p>
            <a:r>
              <a:rPr lang="en-US" altLang="en-US" dirty="0"/>
              <a:t>“Those who can, do.  Those who understand, teach.”</a:t>
            </a:r>
          </a:p>
        </p:txBody>
      </p:sp>
    </p:spTree>
    <p:extLst>
      <p:ext uri="{BB962C8B-B14F-4D97-AF65-F5344CB8AC3E}">
        <p14:creationId xmlns:p14="http://schemas.microsoft.com/office/powerpoint/2010/main" val="271534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81F55CE-D811-4106-B39F-E90D8F178EBF}"/>
              </a:ext>
            </a:extLst>
          </p:cNvPr>
          <p:cNvSpPr txBox="1">
            <a:spLocks noGrp="1" noChangeArrowheads="1"/>
          </p:cNvSpPr>
          <p:nvPr>
            <p:ph type="title"/>
          </p:nvPr>
        </p:nvSpPr>
        <p:spPr>
          <a:xfrm>
            <a:off x="301625" y="228600"/>
            <a:ext cx="8534400" cy="758825"/>
          </a:xfrm>
        </p:spPr>
        <p:txBody>
          <a:bodyPr/>
          <a:lstStyle/>
          <a:p>
            <a:pPr algn="ctr" eaLnBrk="1" hangingPunct="1">
              <a:spcBef>
                <a:spcPct val="0"/>
              </a:spcBef>
              <a:buClr>
                <a:srgbClr val="7B9899"/>
              </a:buClr>
              <a:buFont typeface="Georgia" panose="02040502050405020303" pitchFamily="18" charset="0"/>
              <a:buNone/>
            </a:pPr>
            <a:r>
              <a:rPr lang="en-US" altLang="en-US">
                <a:latin typeface="Perpetua Titling MT" panose="02020502060505020804" pitchFamily="18" charset="0"/>
                <a:cs typeface="Arial" panose="020B0604020202020204" pitchFamily="34" charset="0"/>
              </a:rPr>
              <a:t> </a:t>
            </a:r>
          </a:p>
        </p:txBody>
      </p:sp>
      <p:sp>
        <p:nvSpPr>
          <p:cNvPr id="25603" name="Rectangle 3">
            <a:extLst>
              <a:ext uri="{FF2B5EF4-FFF2-40B4-BE49-F238E27FC236}">
                <a16:creationId xmlns:a16="http://schemas.microsoft.com/office/drawing/2014/main" id="{DA9FEB39-C209-4E16-A97C-DC442EE26910}"/>
              </a:ext>
            </a:extLst>
          </p:cNvPr>
          <p:cNvSpPr txBox="1">
            <a:spLocks noGrp="1" noChangeArrowheads="1"/>
          </p:cNvSpPr>
          <p:nvPr>
            <p:ph type="body" idx="1"/>
          </p:nvPr>
        </p:nvSpPr>
        <p:spPr>
          <a:xfrm>
            <a:off x="-381000" y="914400"/>
            <a:ext cx="8502650" cy="4572000"/>
          </a:xfrm>
        </p:spPr>
        <p:txBody>
          <a:bodyPr/>
          <a:lstStyle/>
          <a:p>
            <a:pPr marL="273050" indent="-44450" eaLnBrk="1" hangingPunct="1">
              <a:spcBef>
                <a:spcPct val="0"/>
              </a:spcBef>
              <a:buClr>
                <a:schemeClr val="accent1"/>
              </a:buClr>
            </a:pPr>
            <a:endParaRPr lang="en-US" altLang="en-US" sz="4000" dirty="0">
              <a:cs typeface="Arial" panose="020B0604020202020204" pitchFamily="34" charset="0"/>
            </a:endParaRPr>
          </a:p>
          <a:p>
            <a:pPr marL="273050" indent="-44450" eaLnBrk="1" hangingPunct="1">
              <a:spcBef>
                <a:spcPct val="0"/>
              </a:spcBef>
              <a:buClr>
                <a:schemeClr val="accent1"/>
              </a:buClr>
            </a:pPr>
            <a:endParaRPr lang="en-US" altLang="en-US" sz="4000" dirty="0">
              <a:cs typeface="Arial" panose="020B0604020202020204" pitchFamily="34" charset="0"/>
            </a:endParaRPr>
          </a:p>
          <a:p>
            <a:pPr marL="228600" indent="0" algn="ctr" eaLnBrk="1" hangingPunct="1">
              <a:spcBef>
                <a:spcPct val="0"/>
              </a:spcBef>
              <a:buClr>
                <a:schemeClr val="accent1"/>
              </a:buClr>
              <a:buNone/>
            </a:pPr>
            <a:r>
              <a:rPr lang="en-US" altLang="en-US" sz="4000" dirty="0">
                <a:cs typeface="Arial" panose="020B0604020202020204" pitchFamily="34" charset="0"/>
              </a:rPr>
              <a:t>“Don’t build dumb </a:t>
            </a:r>
            <a:r>
              <a:rPr lang="en-US" altLang="en-US" sz="4000" dirty="0" err="1">
                <a:cs typeface="Arial" panose="020B0604020202020204" pitchFamily="34" charset="0"/>
              </a:rPr>
              <a:t>fireline</a:t>
            </a:r>
            <a:r>
              <a:rPr lang="en-US" altLang="en-US" sz="4000" dirty="0">
                <a:cs typeface="Arial" panose="020B0604020202020204" pitchFamily="34" charset="0"/>
              </a:rPr>
              <a:t>”</a:t>
            </a:r>
          </a:p>
          <a:p>
            <a:pPr marL="273050" indent="-44450" algn="r" eaLnBrk="1" hangingPunct="1">
              <a:spcBef>
                <a:spcPct val="0"/>
              </a:spcBef>
              <a:buClr>
                <a:schemeClr val="accent1"/>
              </a:buClr>
            </a:pPr>
            <a:endParaRPr lang="en-US" altLang="en-US" sz="4000" dirty="0">
              <a:cs typeface="Arial" panose="020B0604020202020204" pitchFamily="34" charset="0"/>
            </a:endParaRPr>
          </a:p>
          <a:p>
            <a:pPr marL="228600" indent="0" algn="r" eaLnBrk="1" hangingPunct="1">
              <a:spcBef>
                <a:spcPct val="0"/>
              </a:spcBef>
              <a:buClr>
                <a:schemeClr val="accent1"/>
              </a:buClr>
              <a:buNone/>
            </a:pPr>
            <a:r>
              <a:rPr lang="en-US" altLang="en-US" sz="4000" dirty="0">
                <a:cs typeface="Arial" panose="020B0604020202020204" pitchFamily="34" charset="0"/>
              </a:rPr>
              <a:t>--  Joe </a:t>
            </a:r>
            <a:r>
              <a:rPr lang="en-US" altLang="en-US" sz="4000" dirty="0" err="1">
                <a:cs typeface="Arial" panose="020B0604020202020204" pitchFamily="34" charset="0"/>
              </a:rPr>
              <a:t>Stutler</a:t>
            </a:r>
            <a:r>
              <a:rPr lang="en-US" altLang="en-US" sz="4000" dirty="0">
                <a:cs typeface="Arial" panose="020B0604020202020204" pitchFamily="34" charset="0"/>
              </a:rPr>
              <a:t>, ICT1</a:t>
            </a:r>
          </a:p>
        </p:txBody>
      </p:sp>
    </p:spTree>
    <p:extLst>
      <p:ext uri="{BB962C8B-B14F-4D97-AF65-F5344CB8AC3E}">
        <p14:creationId xmlns:p14="http://schemas.microsoft.com/office/powerpoint/2010/main" val="2637057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B9387F0-30CE-4E3D-B70F-FBDF9CB8B4B6}"/>
              </a:ext>
            </a:extLst>
          </p:cNvPr>
          <p:cNvSpPr txBox="1">
            <a:spLocks noGrp="1" noChangeArrowheads="1"/>
          </p:cNvSpPr>
          <p:nvPr>
            <p:ph type="title"/>
          </p:nvPr>
        </p:nvSpPr>
        <p:spPr>
          <a:xfrm>
            <a:off x="285750" y="0"/>
            <a:ext cx="8534400" cy="758825"/>
          </a:xfrm>
        </p:spPr>
        <p:txBody>
          <a:bodyPr/>
          <a:lstStyle/>
          <a:p>
            <a:pPr algn="ctr" eaLnBrk="1" hangingPunct="1">
              <a:spcBef>
                <a:spcPct val="0"/>
              </a:spcBef>
              <a:buClr>
                <a:srgbClr val="7B9899"/>
              </a:buClr>
              <a:buFont typeface="Georgia" panose="02040502050405020303" pitchFamily="18" charset="0"/>
              <a:buNone/>
            </a:pPr>
            <a:r>
              <a:rPr lang="en-US" altLang="en-US" sz="4000" dirty="0">
                <a:cs typeface="Arial" panose="020B0604020202020204" pitchFamily="34" charset="0"/>
              </a:rPr>
              <a:t>L C E S</a:t>
            </a:r>
          </a:p>
        </p:txBody>
      </p:sp>
      <p:sp>
        <p:nvSpPr>
          <p:cNvPr id="13315" name="Rectangle 3">
            <a:extLst>
              <a:ext uri="{FF2B5EF4-FFF2-40B4-BE49-F238E27FC236}">
                <a16:creationId xmlns:a16="http://schemas.microsoft.com/office/drawing/2014/main" id="{7DFA0E4B-960F-4154-B717-7626EDD552E5}"/>
              </a:ext>
            </a:extLst>
          </p:cNvPr>
          <p:cNvSpPr txBox="1">
            <a:spLocks noGrp="1" noChangeArrowheads="1"/>
          </p:cNvSpPr>
          <p:nvPr>
            <p:ph type="body" idx="1"/>
          </p:nvPr>
        </p:nvSpPr>
        <p:spPr>
          <a:xfrm>
            <a:off x="317500" y="1527175"/>
            <a:ext cx="8502650" cy="4572000"/>
          </a:xfrm>
        </p:spPr>
        <p:txBody>
          <a:bodyPr/>
          <a:lstStyle/>
          <a:p>
            <a:pPr marL="273050" indent="-44450" eaLnBrk="1" hangingPunct="1">
              <a:spcBef>
                <a:spcPct val="0"/>
              </a:spcBef>
              <a:buClr>
                <a:schemeClr val="accent1"/>
              </a:buClr>
              <a:buFont typeface="Noto Symbol"/>
              <a:buChar char="●"/>
            </a:pPr>
            <a:r>
              <a:rPr lang="en-US" altLang="en-US" sz="2800" dirty="0">
                <a:solidFill>
                  <a:schemeClr val="tx1"/>
                </a:solidFill>
                <a:cs typeface="Arial" panose="020B0604020202020204" pitchFamily="34" charset="0"/>
              </a:rPr>
              <a:t>  </a:t>
            </a:r>
            <a:r>
              <a:rPr lang="en-US" altLang="en-US" dirty="0"/>
              <a:t>Local support personnel (Lookouts) </a:t>
            </a:r>
          </a:p>
          <a:p>
            <a:pPr marL="273050" indent="-44450" eaLnBrk="1" hangingPunct="1">
              <a:spcBef>
                <a:spcPct val="0"/>
              </a:spcBef>
              <a:buClr>
                <a:schemeClr val="accent1"/>
              </a:buClr>
              <a:buFont typeface="Noto Symbol"/>
              <a:buChar char="●"/>
            </a:pPr>
            <a:r>
              <a:rPr lang="en-US" altLang="en-US" dirty="0"/>
              <a:t>  Anything with an ON switch set to SILENT</a:t>
            </a:r>
          </a:p>
          <a:p>
            <a:pPr marL="228600" indent="0" eaLnBrk="1" hangingPunct="1">
              <a:spcBef>
                <a:spcPct val="0"/>
              </a:spcBef>
              <a:buClr>
                <a:schemeClr val="accent1"/>
              </a:buClr>
              <a:buNone/>
            </a:pPr>
            <a:r>
              <a:rPr lang="en-US" altLang="en-US" dirty="0"/>
              <a:t>    (Communication)</a:t>
            </a:r>
          </a:p>
          <a:p>
            <a:pPr marL="273050" indent="-44450" eaLnBrk="1" hangingPunct="1">
              <a:spcBef>
                <a:spcPct val="0"/>
              </a:spcBef>
              <a:buClr>
                <a:schemeClr val="accent1"/>
              </a:buClr>
              <a:buFont typeface="Noto Symbol"/>
              <a:buChar char="●"/>
            </a:pPr>
            <a:r>
              <a:rPr lang="en-US" altLang="en-US" dirty="0"/>
              <a:t>  Fire Exits (Escape Routes)</a:t>
            </a:r>
          </a:p>
          <a:p>
            <a:pPr marL="273050" indent="-44450" eaLnBrk="1" hangingPunct="1">
              <a:spcBef>
                <a:spcPct val="0"/>
              </a:spcBef>
              <a:buClr>
                <a:schemeClr val="accent1"/>
              </a:buClr>
              <a:buFont typeface="Noto Symbol"/>
              <a:buChar char="●"/>
            </a:pPr>
            <a:r>
              <a:rPr lang="en-US" altLang="en-US" dirty="0"/>
              <a:t>  Restrooms (Safety Zones)</a:t>
            </a:r>
          </a:p>
          <a:p>
            <a:pPr marL="273050" indent="-44450" eaLnBrk="1" hangingPunct="1">
              <a:spcBef>
                <a:spcPct val="0"/>
              </a:spcBef>
              <a:buClr>
                <a:schemeClr val="accent1"/>
              </a:buClr>
              <a:buFont typeface="Noto Symbol"/>
              <a:buChar char="●"/>
            </a:pPr>
            <a:r>
              <a:rPr lang="en-US" altLang="en-US" dirty="0"/>
              <a:t>  Class Hours</a:t>
            </a:r>
          </a:p>
          <a:p>
            <a:pPr marL="273050" indent="-44450" eaLnBrk="1" hangingPunct="1">
              <a:spcBef>
                <a:spcPct val="0"/>
              </a:spcBef>
              <a:buClr>
                <a:schemeClr val="accent1"/>
              </a:buClr>
              <a:buFont typeface="Noto Symbol"/>
              <a:buChar char="●"/>
            </a:pPr>
            <a:r>
              <a:rPr lang="en-US" altLang="en-US" dirty="0"/>
              <a:t>  Breaks</a:t>
            </a:r>
          </a:p>
          <a:p>
            <a:pPr marL="273050" indent="-44450" eaLnBrk="1" hangingPunct="1">
              <a:spcBef>
                <a:spcPct val="0"/>
              </a:spcBef>
              <a:buClr>
                <a:schemeClr val="accent1"/>
              </a:buClr>
              <a:buFont typeface="Noto Symbol"/>
              <a:buChar char="●"/>
            </a:pPr>
            <a:endParaRPr lang="en-US" altLang="en-US" sz="2800" dirty="0">
              <a:solidFill>
                <a:schemeClr val="tx1"/>
              </a:solidFill>
              <a:cs typeface="Arial" panose="020B0604020202020204" pitchFamily="34" charset="0"/>
            </a:endParaRPr>
          </a:p>
          <a:p>
            <a:pPr marL="273050" indent="-44450" eaLnBrk="1" hangingPunct="1">
              <a:spcBef>
                <a:spcPct val="0"/>
              </a:spcBef>
              <a:buClr>
                <a:schemeClr val="accent1"/>
              </a:buClr>
            </a:pPr>
            <a:endParaRPr lang="en-US" altLang="en-US" sz="2800" dirty="0">
              <a:solidFill>
                <a:schemeClr val="tx1"/>
              </a:solidFill>
              <a:cs typeface="Arial" panose="020B0604020202020204" pitchFamily="34" charset="0"/>
            </a:endParaRPr>
          </a:p>
        </p:txBody>
      </p:sp>
    </p:spTree>
    <p:extLst>
      <p:ext uri="{BB962C8B-B14F-4D97-AF65-F5344CB8AC3E}">
        <p14:creationId xmlns:p14="http://schemas.microsoft.com/office/powerpoint/2010/main" val="1418354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E6338E2-C11F-4EA5-9755-22E59B2AED5F}"/>
              </a:ext>
            </a:extLst>
          </p:cNvPr>
          <p:cNvSpPr txBox="1">
            <a:spLocks noGrp="1" noChangeArrowheads="1"/>
          </p:cNvSpPr>
          <p:nvPr>
            <p:ph type="title"/>
          </p:nvPr>
        </p:nvSpPr>
        <p:spPr>
          <a:xfrm>
            <a:off x="346352" y="0"/>
            <a:ext cx="8534400" cy="758825"/>
          </a:xfrm>
        </p:spPr>
        <p:txBody>
          <a:bodyPr/>
          <a:lstStyle/>
          <a:p>
            <a:pPr algn="ctr" eaLnBrk="1" hangingPunct="1">
              <a:spcBef>
                <a:spcPct val="0"/>
              </a:spcBef>
              <a:buClr>
                <a:srgbClr val="7B9899"/>
              </a:buClr>
              <a:buFont typeface="Georgia" panose="02040502050405020303" pitchFamily="18" charset="0"/>
              <a:buNone/>
            </a:pPr>
            <a:r>
              <a:rPr lang="en-US" altLang="en-US" sz="4000" dirty="0">
                <a:cs typeface="Arial" panose="020B0604020202020204" pitchFamily="34" charset="0"/>
              </a:rPr>
              <a:t>Welcome</a:t>
            </a:r>
          </a:p>
        </p:txBody>
      </p:sp>
      <p:sp>
        <p:nvSpPr>
          <p:cNvPr id="9219" name="Rectangle 3">
            <a:extLst>
              <a:ext uri="{FF2B5EF4-FFF2-40B4-BE49-F238E27FC236}">
                <a16:creationId xmlns:a16="http://schemas.microsoft.com/office/drawing/2014/main" id="{D40D1917-ABA8-4825-B177-CF020982434C}"/>
              </a:ext>
            </a:extLst>
          </p:cNvPr>
          <p:cNvSpPr txBox="1">
            <a:spLocks noGrp="1" noChangeArrowheads="1"/>
          </p:cNvSpPr>
          <p:nvPr>
            <p:ph type="body" idx="1"/>
          </p:nvPr>
        </p:nvSpPr>
        <p:spPr>
          <a:xfrm>
            <a:off x="317500" y="1527175"/>
            <a:ext cx="8502650" cy="4572000"/>
          </a:xfrm>
        </p:spPr>
        <p:txBody>
          <a:bodyPr/>
          <a:lstStyle/>
          <a:p>
            <a:pPr marL="228600" indent="0">
              <a:spcBef>
                <a:spcPct val="0"/>
              </a:spcBef>
              <a:buClr>
                <a:schemeClr val="accent1"/>
              </a:buClr>
              <a:buNone/>
            </a:pPr>
            <a:r>
              <a:rPr lang="en-US" dirty="0"/>
              <a:t>Erik Torres-Jacquez, NPS FAM</a:t>
            </a:r>
            <a:endParaRPr lang="en-US" altLang="en-US" sz="2800" dirty="0">
              <a:cs typeface="Arial" panose="020B0604020202020204" pitchFamily="34" charset="0"/>
            </a:endParaRPr>
          </a:p>
        </p:txBody>
      </p:sp>
    </p:spTree>
    <p:extLst>
      <p:ext uri="{BB962C8B-B14F-4D97-AF65-F5344CB8AC3E}">
        <p14:creationId xmlns:p14="http://schemas.microsoft.com/office/powerpoint/2010/main" val="3721658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A5E62DB-B10D-4245-9300-5F4575D5266B}"/>
              </a:ext>
            </a:extLst>
          </p:cNvPr>
          <p:cNvSpPr txBox="1">
            <a:spLocks noGrp="1" noChangeArrowheads="1"/>
          </p:cNvSpPr>
          <p:nvPr>
            <p:ph type="title"/>
          </p:nvPr>
        </p:nvSpPr>
        <p:spPr>
          <a:xfrm>
            <a:off x="304800" y="0"/>
            <a:ext cx="8534400" cy="685800"/>
          </a:xfrm>
        </p:spPr>
        <p:txBody>
          <a:bodyPr/>
          <a:lstStyle/>
          <a:p>
            <a:pPr algn="ctr" eaLnBrk="1" hangingPunct="1">
              <a:spcBef>
                <a:spcPct val="0"/>
              </a:spcBef>
              <a:buClr>
                <a:srgbClr val="7B9899"/>
              </a:buClr>
              <a:buFont typeface="Georgia" panose="02040502050405020303" pitchFamily="18" charset="0"/>
              <a:buNone/>
            </a:pPr>
            <a:r>
              <a:rPr lang="en-US" altLang="en-US" sz="3600" dirty="0">
                <a:cs typeface="Arial" panose="020B0604020202020204" pitchFamily="34" charset="0"/>
              </a:rPr>
              <a:t>Cadre Introduction</a:t>
            </a:r>
          </a:p>
        </p:txBody>
      </p:sp>
      <p:sp>
        <p:nvSpPr>
          <p:cNvPr id="11267" name="Rectangle 3">
            <a:extLst>
              <a:ext uri="{FF2B5EF4-FFF2-40B4-BE49-F238E27FC236}">
                <a16:creationId xmlns:a16="http://schemas.microsoft.com/office/drawing/2014/main" id="{07BBF0D7-F104-40F6-BD0D-254C27B5B105}"/>
              </a:ext>
            </a:extLst>
          </p:cNvPr>
          <p:cNvSpPr txBox="1">
            <a:spLocks noGrp="1" noChangeArrowheads="1"/>
          </p:cNvSpPr>
          <p:nvPr>
            <p:ph type="body" idx="1"/>
          </p:nvPr>
        </p:nvSpPr>
        <p:spPr>
          <a:xfrm>
            <a:off x="457200" y="1295400"/>
            <a:ext cx="8229600" cy="4267200"/>
          </a:xfrm>
        </p:spPr>
        <p:txBody>
          <a:bodyPr/>
          <a:lstStyle/>
          <a:p>
            <a:pPr marL="273050" indent="-44450">
              <a:spcBef>
                <a:spcPct val="0"/>
              </a:spcBef>
              <a:buClr>
                <a:schemeClr val="accent1"/>
              </a:buClr>
              <a:buFont typeface="Noto Symbol"/>
              <a:buChar char="●"/>
              <a:defRPr/>
            </a:pPr>
            <a:r>
              <a:rPr lang="en-US" altLang="en-US" sz="2800" dirty="0">
                <a:solidFill>
                  <a:schemeClr val="tx1"/>
                </a:solidFill>
                <a:cs typeface="Arial" panose="020B0604020202020204" pitchFamily="34" charset="0"/>
              </a:rPr>
              <a:t> </a:t>
            </a:r>
            <a:r>
              <a:rPr lang="en-US" altLang="en-US" dirty="0"/>
              <a:t>Kevin Hoffman - USFS CIO, FAM-IT</a:t>
            </a:r>
          </a:p>
          <a:p>
            <a:pPr marL="273050" indent="-44450">
              <a:spcBef>
                <a:spcPct val="0"/>
              </a:spcBef>
              <a:buClr>
                <a:schemeClr val="accent1"/>
              </a:buClr>
              <a:buFont typeface="Noto Symbol"/>
              <a:buChar char="●"/>
              <a:defRPr/>
            </a:pPr>
            <a:r>
              <a:rPr lang="en-US" altLang="en-US" dirty="0"/>
              <a:t> Paul Dzialowy - BLM, AD</a:t>
            </a:r>
          </a:p>
          <a:p>
            <a:pPr marL="273050" indent="-44450">
              <a:spcBef>
                <a:spcPct val="0"/>
              </a:spcBef>
              <a:buClr>
                <a:schemeClr val="accent1"/>
              </a:buClr>
              <a:buFont typeface="Noto Symbol"/>
              <a:buChar char="●"/>
              <a:defRPr/>
            </a:pPr>
            <a:r>
              <a:rPr lang="en-US" altLang="en-US" dirty="0"/>
              <a:t> Donna Tate - USFS, e-ISuite Project Manager</a:t>
            </a:r>
          </a:p>
          <a:p>
            <a:pPr marL="273050" indent="-44450">
              <a:spcBef>
                <a:spcPct val="0"/>
              </a:spcBef>
              <a:buClr>
                <a:schemeClr val="accent1"/>
              </a:buClr>
              <a:buFont typeface="Noto Symbol"/>
              <a:buChar char="●"/>
              <a:defRPr/>
            </a:pPr>
            <a:r>
              <a:rPr lang="en-US" altLang="en-US" dirty="0"/>
              <a:t> Mike Gascon – BLM, </a:t>
            </a:r>
            <a:r>
              <a:rPr lang="en-US" dirty="0"/>
              <a:t>IT Security (CDM)</a:t>
            </a:r>
            <a:endParaRPr lang="en-US" altLang="en-US" dirty="0"/>
          </a:p>
          <a:p>
            <a:pPr marL="273050" indent="-44450">
              <a:spcBef>
                <a:spcPct val="0"/>
              </a:spcBef>
              <a:buClr>
                <a:schemeClr val="accent1"/>
              </a:buClr>
              <a:buFont typeface="Noto Symbol"/>
              <a:buChar char="●"/>
              <a:defRPr/>
            </a:pPr>
            <a:r>
              <a:rPr lang="en-US" altLang="en-US" dirty="0"/>
              <a:t> James Whiteside – USFS, R5 - FAM</a:t>
            </a:r>
          </a:p>
          <a:p>
            <a:pPr marL="273050" indent="-44450">
              <a:spcBef>
                <a:spcPct val="0"/>
              </a:spcBef>
              <a:buClr>
                <a:schemeClr val="accent1"/>
              </a:buClr>
              <a:buFont typeface="Noto Symbol"/>
              <a:buChar char="●"/>
              <a:defRPr/>
            </a:pPr>
            <a:r>
              <a:rPr lang="en-US" altLang="en-US" dirty="0"/>
              <a:t> Heather </a:t>
            </a:r>
            <a:r>
              <a:rPr lang="en-US" altLang="en-US" dirty="0" err="1"/>
              <a:t>Wiskow</a:t>
            </a:r>
            <a:r>
              <a:rPr lang="en-US" altLang="en-US" dirty="0"/>
              <a:t> – BLM CIO, Desktop Support</a:t>
            </a:r>
          </a:p>
          <a:p>
            <a:pPr marL="273050" indent="-44450">
              <a:spcBef>
                <a:spcPct val="0"/>
              </a:spcBef>
              <a:buClr>
                <a:schemeClr val="accent1"/>
              </a:buClr>
              <a:buFont typeface="Noto Symbol"/>
              <a:buChar char="●"/>
              <a:defRPr/>
            </a:pPr>
            <a:r>
              <a:rPr lang="en-US" altLang="en-US" dirty="0"/>
              <a:t> </a:t>
            </a:r>
            <a:r>
              <a:rPr lang="en-US" dirty="0"/>
              <a:t>Jenifer (Ward) </a:t>
            </a:r>
            <a:r>
              <a:rPr lang="en-US" dirty="0" err="1"/>
              <a:t>Stefanic</a:t>
            </a:r>
            <a:r>
              <a:rPr lang="en-US" dirty="0"/>
              <a:t> </a:t>
            </a:r>
            <a:r>
              <a:rPr lang="en-US" altLang="en-US" dirty="0"/>
              <a:t>– NPS, </a:t>
            </a:r>
            <a:r>
              <a:rPr lang="en-US" altLang="en-US"/>
              <a:t>IT Specialist</a:t>
            </a:r>
            <a:endParaRPr lang="en-US" altLang="en-US" dirty="0"/>
          </a:p>
          <a:p>
            <a:pPr marL="273050" indent="-44450">
              <a:spcBef>
                <a:spcPct val="0"/>
              </a:spcBef>
              <a:buClr>
                <a:schemeClr val="accent1"/>
              </a:buClr>
              <a:buFont typeface="Noto Symbol"/>
              <a:buChar char="●"/>
              <a:defRPr/>
            </a:pPr>
            <a:endParaRPr lang="en-US" altLang="en-US" dirty="0"/>
          </a:p>
          <a:p>
            <a:pPr marL="228600" indent="0" eaLnBrk="1" hangingPunct="1">
              <a:spcBef>
                <a:spcPct val="0"/>
              </a:spcBef>
              <a:buClr>
                <a:schemeClr val="accent1"/>
              </a:buClr>
              <a:defRPr/>
            </a:pPr>
            <a:endParaRPr lang="en-US" altLang="en-US" sz="2800" dirty="0">
              <a:solidFill>
                <a:schemeClr val="tx1"/>
              </a:solidFill>
              <a:cs typeface="Arial" panose="020B0604020202020204" pitchFamily="34" charset="0"/>
            </a:endParaRPr>
          </a:p>
          <a:p>
            <a:pPr marL="273050" indent="-44450" eaLnBrk="1" hangingPunct="1">
              <a:spcBef>
                <a:spcPct val="0"/>
              </a:spcBef>
              <a:buClr>
                <a:schemeClr val="accent1"/>
              </a:buClr>
              <a:buFont typeface="Noto Symbol"/>
              <a:buChar char="●"/>
              <a:defRPr/>
            </a:pPr>
            <a:endParaRPr lang="en-US" altLang="en-US" sz="2800" dirty="0">
              <a:solidFill>
                <a:schemeClr val="tx1"/>
              </a:solidFill>
              <a:cs typeface="Arial" panose="020B0604020202020204" pitchFamily="34" charset="0"/>
            </a:endParaRPr>
          </a:p>
        </p:txBody>
      </p:sp>
    </p:spTree>
    <p:extLst>
      <p:ext uri="{BB962C8B-B14F-4D97-AF65-F5344CB8AC3E}">
        <p14:creationId xmlns:p14="http://schemas.microsoft.com/office/powerpoint/2010/main" val="2488853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183418F-96FD-41B8-8F6E-64EA62D5B5E6}"/>
              </a:ext>
            </a:extLst>
          </p:cNvPr>
          <p:cNvSpPr txBox="1">
            <a:spLocks noGrp="1" noChangeArrowheads="1"/>
          </p:cNvSpPr>
          <p:nvPr>
            <p:ph type="title"/>
          </p:nvPr>
        </p:nvSpPr>
        <p:spPr>
          <a:xfrm>
            <a:off x="304800" y="15536"/>
            <a:ext cx="8534400" cy="758825"/>
          </a:xfrm>
        </p:spPr>
        <p:txBody>
          <a:bodyPr/>
          <a:lstStyle/>
          <a:p>
            <a:pPr algn="ctr" eaLnBrk="1" hangingPunct="1">
              <a:spcBef>
                <a:spcPct val="0"/>
              </a:spcBef>
              <a:buClr>
                <a:srgbClr val="7B9899"/>
              </a:buClr>
              <a:buFont typeface="Georgia" panose="02040502050405020303" pitchFamily="18" charset="0"/>
              <a:buNone/>
            </a:pPr>
            <a:r>
              <a:rPr lang="en-US" altLang="en-US" sz="3200" dirty="0">
                <a:cs typeface="Arial" panose="020B0604020202020204" pitchFamily="34" charset="0"/>
              </a:rPr>
              <a:t>Participant Introductions</a:t>
            </a:r>
          </a:p>
        </p:txBody>
      </p:sp>
      <p:sp>
        <p:nvSpPr>
          <p:cNvPr id="12291" name="Rectangle 3">
            <a:extLst>
              <a:ext uri="{FF2B5EF4-FFF2-40B4-BE49-F238E27FC236}">
                <a16:creationId xmlns:a16="http://schemas.microsoft.com/office/drawing/2014/main" id="{A29CB3BB-EBE2-4728-9DDB-982F031BC8F7}"/>
              </a:ext>
            </a:extLst>
          </p:cNvPr>
          <p:cNvSpPr txBox="1">
            <a:spLocks noGrp="1" noChangeArrowheads="1"/>
          </p:cNvSpPr>
          <p:nvPr>
            <p:ph type="body" idx="1"/>
          </p:nvPr>
        </p:nvSpPr>
        <p:spPr>
          <a:xfrm>
            <a:off x="575569" y="798035"/>
            <a:ext cx="8229600" cy="4525963"/>
          </a:xfrm>
        </p:spPr>
        <p:txBody>
          <a:bodyPr>
            <a:normAutofit/>
          </a:bodyPr>
          <a:lstStyle/>
          <a:p>
            <a:pPr marL="273050" indent="-44450" eaLnBrk="1" hangingPunct="1">
              <a:lnSpc>
                <a:spcPct val="90000"/>
              </a:lnSpc>
              <a:spcBef>
                <a:spcPct val="0"/>
              </a:spcBef>
              <a:buClr>
                <a:schemeClr val="accent1"/>
              </a:buClr>
              <a:buFont typeface="Noto Symbol"/>
              <a:buChar char="●"/>
            </a:pPr>
            <a:endParaRPr lang="en-US" altLang="en-US" dirty="0">
              <a:cs typeface="Arial" panose="020B0604020202020204" pitchFamily="34" charset="0"/>
            </a:endParaRPr>
          </a:p>
          <a:p>
            <a:pPr marL="273050" indent="-44450" eaLnBrk="1" hangingPunct="1">
              <a:lnSpc>
                <a:spcPct val="90000"/>
              </a:lnSpc>
              <a:spcBef>
                <a:spcPct val="0"/>
              </a:spcBef>
              <a:buClr>
                <a:schemeClr val="accent1"/>
              </a:buClr>
              <a:buFont typeface="Noto Symbol"/>
              <a:buChar char="●"/>
            </a:pPr>
            <a:endParaRPr lang="en-US" altLang="en-US" dirty="0">
              <a:cs typeface="Arial" panose="020B0604020202020204" pitchFamily="34" charset="0"/>
            </a:endParaRPr>
          </a:p>
          <a:p>
            <a:pPr marL="273050" indent="-44450" eaLnBrk="1" hangingPunct="1">
              <a:lnSpc>
                <a:spcPct val="90000"/>
              </a:lnSpc>
              <a:spcBef>
                <a:spcPct val="0"/>
              </a:spcBef>
              <a:buClr>
                <a:schemeClr val="accent1"/>
              </a:buClr>
              <a:buFont typeface="Noto Symbol"/>
              <a:buChar char="●"/>
            </a:pPr>
            <a:r>
              <a:rPr lang="en-US" altLang="en-US" sz="2800" dirty="0">
                <a:cs typeface="Arial" panose="020B0604020202020204" pitchFamily="34" charset="0"/>
              </a:rPr>
              <a:t>  Where are you from?</a:t>
            </a:r>
          </a:p>
          <a:p>
            <a:pPr marL="273050" indent="-44450" eaLnBrk="1" hangingPunct="1">
              <a:lnSpc>
                <a:spcPct val="90000"/>
              </a:lnSpc>
              <a:spcBef>
                <a:spcPct val="0"/>
              </a:spcBef>
              <a:buClr>
                <a:schemeClr val="accent1"/>
              </a:buClr>
              <a:buFont typeface="Noto Symbol"/>
              <a:buChar char="●"/>
            </a:pPr>
            <a:endParaRPr lang="en-US" altLang="en-US" sz="2800" dirty="0">
              <a:cs typeface="Arial" panose="020B0604020202020204" pitchFamily="34" charset="0"/>
            </a:endParaRPr>
          </a:p>
          <a:p>
            <a:pPr marL="273050" indent="-44450" eaLnBrk="1" hangingPunct="1">
              <a:lnSpc>
                <a:spcPct val="90000"/>
              </a:lnSpc>
              <a:spcBef>
                <a:spcPct val="0"/>
              </a:spcBef>
              <a:buClr>
                <a:schemeClr val="accent1"/>
              </a:buClr>
              <a:buFont typeface="Noto Symbol"/>
              <a:buChar char="●"/>
            </a:pPr>
            <a:r>
              <a:rPr lang="en-US" altLang="en-US" sz="2800" dirty="0">
                <a:cs typeface="Arial" panose="020B0604020202020204" pitchFamily="34" charset="0"/>
              </a:rPr>
              <a:t>  What is your day job?</a:t>
            </a:r>
          </a:p>
          <a:p>
            <a:pPr marL="273050" indent="-44450" eaLnBrk="1" hangingPunct="1">
              <a:lnSpc>
                <a:spcPct val="90000"/>
              </a:lnSpc>
              <a:spcBef>
                <a:spcPct val="0"/>
              </a:spcBef>
              <a:buClr>
                <a:schemeClr val="accent1"/>
              </a:buClr>
              <a:buFont typeface="Noto Symbol"/>
              <a:buChar char="●"/>
            </a:pPr>
            <a:endParaRPr lang="en-US" altLang="en-US" sz="2800" dirty="0">
              <a:cs typeface="Arial" panose="020B0604020202020204" pitchFamily="34" charset="0"/>
            </a:endParaRPr>
          </a:p>
          <a:p>
            <a:pPr marL="273050" indent="-44450" eaLnBrk="1" hangingPunct="1">
              <a:lnSpc>
                <a:spcPct val="90000"/>
              </a:lnSpc>
              <a:spcBef>
                <a:spcPct val="0"/>
              </a:spcBef>
              <a:buClr>
                <a:schemeClr val="accent1"/>
              </a:buClr>
              <a:buFont typeface="Noto Symbol"/>
              <a:buChar char="●"/>
            </a:pPr>
            <a:r>
              <a:rPr lang="en-US" altLang="en-US" sz="2800" dirty="0">
                <a:cs typeface="Arial" panose="020B0604020202020204" pitchFamily="34" charset="0"/>
              </a:rPr>
              <a:t>  Any incident experience?</a:t>
            </a:r>
          </a:p>
          <a:p>
            <a:pPr marL="273050" indent="-44450" eaLnBrk="1" hangingPunct="1">
              <a:lnSpc>
                <a:spcPct val="90000"/>
              </a:lnSpc>
              <a:spcBef>
                <a:spcPct val="0"/>
              </a:spcBef>
              <a:buClr>
                <a:schemeClr val="accent1"/>
              </a:buClr>
              <a:buFont typeface="Noto Symbol"/>
              <a:buChar char="●"/>
            </a:pPr>
            <a:endParaRPr lang="en-US" altLang="en-US" sz="2800" dirty="0">
              <a:cs typeface="Arial" panose="020B0604020202020204" pitchFamily="34" charset="0"/>
            </a:endParaRPr>
          </a:p>
          <a:p>
            <a:pPr marL="228600" indent="0" eaLnBrk="1" hangingPunct="1">
              <a:lnSpc>
                <a:spcPct val="90000"/>
              </a:lnSpc>
              <a:spcBef>
                <a:spcPct val="0"/>
              </a:spcBef>
              <a:buClr>
                <a:schemeClr val="accent1"/>
              </a:buClr>
              <a:buNone/>
            </a:pPr>
            <a:endParaRPr lang="en-US" altLang="en-US" sz="2800" dirty="0">
              <a:cs typeface="Arial" panose="020B0604020202020204" pitchFamily="34" charset="0"/>
            </a:endParaRPr>
          </a:p>
        </p:txBody>
      </p:sp>
    </p:spTree>
    <p:extLst>
      <p:ext uri="{BB962C8B-B14F-4D97-AF65-F5344CB8AC3E}">
        <p14:creationId xmlns:p14="http://schemas.microsoft.com/office/powerpoint/2010/main" val="4112680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E6338E2-C11F-4EA5-9755-22E59B2AED5F}"/>
              </a:ext>
            </a:extLst>
          </p:cNvPr>
          <p:cNvSpPr txBox="1">
            <a:spLocks noGrp="1" noChangeArrowheads="1"/>
          </p:cNvSpPr>
          <p:nvPr>
            <p:ph type="title"/>
          </p:nvPr>
        </p:nvSpPr>
        <p:spPr>
          <a:xfrm>
            <a:off x="346352" y="0"/>
            <a:ext cx="8534400" cy="758825"/>
          </a:xfrm>
        </p:spPr>
        <p:txBody>
          <a:bodyPr/>
          <a:lstStyle/>
          <a:p>
            <a:pPr algn="ctr" eaLnBrk="1" hangingPunct="1">
              <a:spcBef>
                <a:spcPct val="0"/>
              </a:spcBef>
              <a:buClr>
                <a:srgbClr val="7B9899"/>
              </a:buClr>
              <a:buFont typeface="Georgia" panose="02040502050405020303" pitchFamily="18" charset="0"/>
              <a:buNone/>
            </a:pPr>
            <a:r>
              <a:rPr lang="en-US" altLang="en-US" sz="4000" dirty="0">
                <a:cs typeface="Arial" panose="020B0604020202020204" pitchFamily="34" charset="0"/>
              </a:rPr>
              <a:t>Course Outline</a:t>
            </a:r>
          </a:p>
        </p:txBody>
      </p:sp>
      <p:sp>
        <p:nvSpPr>
          <p:cNvPr id="9219" name="Rectangle 3">
            <a:extLst>
              <a:ext uri="{FF2B5EF4-FFF2-40B4-BE49-F238E27FC236}">
                <a16:creationId xmlns:a16="http://schemas.microsoft.com/office/drawing/2014/main" id="{D40D1917-ABA8-4825-B177-CF020982434C}"/>
              </a:ext>
            </a:extLst>
          </p:cNvPr>
          <p:cNvSpPr txBox="1">
            <a:spLocks noGrp="1" noChangeArrowheads="1"/>
          </p:cNvSpPr>
          <p:nvPr>
            <p:ph type="body" idx="1"/>
          </p:nvPr>
        </p:nvSpPr>
        <p:spPr>
          <a:xfrm>
            <a:off x="317500" y="1527175"/>
            <a:ext cx="8502650" cy="4572000"/>
          </a:xfrm>
        </p:spPr>
        <p:txBody>
          <a:bodyPr/>
          <a:lstStyle/>
          <a:p>
            <a:pPr marL="273050" indent="-44450" eaLnBrk="1" hangingPunct="1">
              <a:spcBef>
                <a:spcPct val="0"/>
              </a:spcBef>
              <a:buClr>
                <a:schemeClr val="accent1"/>
              </a:buClr>
              <a:buFont typeface="Noto Symbol"/>
              <a:buChar char="●"/>
            </a:pPr>
            <a:r>
              <a:rPr lang="en-US" altLang="en-US" sz="2800" dirty="0">
                <a:cs typeface="Arial" panose="020B0604020202020204" pitchFamily="34" charset="0"/>
              </a:rPr>
              <a:t>  </a:t>
            </a:r>
            <a:r>
              <a:rPr lang="en-US" altLang="en-US" dirty="0"/>
              <a:t>Introductions and housekeeping</a:t>
            </a:r>
          </a:p>
          <a:p>
            <a:pPr marL="273050" indent="-44450" eaLnBrk="1" hangingPunct="1">
              <a:spcBef>
                <a:spcPct val="0"/>
              </a:spcBef>
              <a:buClr>
                <a:schemeClr val="accent1"/>
              </a:buClr>
              <a:buFont typeface="Noto Symbol"/>
              <a:buChar char="●"/>
            </a:pPr>
            <a:r>
              <a:rPr lang="en-US" altLang="en-US" sz="2800" dirty="0">
                <a:cs typeface="Arial" panose="020B0604020202020204" pitchFamily="34" charset="0"/>
              </a:rPr>
              <a:t>  What does an ITSS do?</a:t>
            </a:r>
          </a:p>
          <a:p>
            <a:pPr marL="273050" indent="-44450" eaLnBrk="1" hangingPunct="1">
              <a:spcBef>
                <a:spcPct val="0"/>
              </a:spcBef>
              <a:buClr>
                <a:schemeClr val="accent1"/>
              </a:buClr>
              <a:buFont typeface="Noto Symbol"/>
              <a:buChar char="●"/>
            </a:pPr>
            <a:r>
              <a:rPr lang="en-US" altLang="en-US" sz="2800" dirty="0">
                <a:cs typeface="Arial" panose="020B0604020202020204" pitchFamily="34" charset="0"/>
              </a:rPr>
              <a:t>  S-110 Basic Wildfire Orientation</a:t>
            </a:r>
          </a:p>
          <a:p>
            <a:pPr marL="273050" indent="-44450" eaLnBrk="1" hangingPunct="1">
              <a:spcBef>
                <a:spcPct val="0"/>
              </a:spcBef>
              <a:buClr>
                <a:schemeClr val="accent1"/>
              </a:buClr>
              <a:buFont typeface="Noto Symbol"/>
              <a:buChar char="●"/>
            </a:pPr>
            <a:r>
              <a:rPr lang="en-US" altLang="en-US" sz="2800" dirty="0">
                <a:cs typeface="Arial" panose="020B0604020202020204" pitchFamily="34" charset="0"/>
              </a:rPr>
              <a:t>  Make and test an Ethernet cable</a:t>
            </a:r>
          </a:p>
          <a:p>
            <a:pPr marL="273050" indent="-44450" eaLnBrk="1" hangingPunct="1">
              <a:spcBef>
                <a:spcPct val="0"/>
              </a:spcBef>
              <a:buClr>
                <a:schemeClr val="accent1"/>
              </a:buClr>
              <a:buFont typeface="Noto Symbol"/>
              <a:buChar char="●"/>
            </a:pPr>
            <a:r>
              <a:rPr lang="en-US" altLang="en-US" sz="2800" dirty="0">
                <a:cs typeface="Arial" panose="020B0604020202020204" pitchFamily="34" charset="0"/>
              </a:rPr>
              <a:t>  Equipment used on incidents</a:t>
            </a:r>
          </a:p>
          <a:p>
            <a:pPr marL="273050" indent="-44450" eaLnBrk="1" hangingPunct="1">
              <a:spcBef>
                <a:spcPct val="0"/>
              </a:spcBef>
              <a:buClr>
                <a:schemeClr val="accent1"/>
              </a:buClr>
              <a:buFont typeface="Noto Symbol"/>
              <a:buChar char="●"/>
            </a:pPr>
            <a:r>
              <a:rPr lang="en-US" altLang="en-US" sz="2800" dirty="0">
                <a:cs typeface="Arial" panose="020B0604020202020204" pitchFamily="34" charset="0"/>
              </a:rPr>
              <a:t>  Transfer of property</a:t>
            </a:r>
          </a:p>
          <a:p>
            <a:pPr marL="273050" indent="-44450" eaLnBrk="1" hangingPunct="1">
              <a:spcBef>
                <a:spcPct val="0"/>
              </a:spcBef>
              <a:buClr>
                <a:schemeClr val="accent1"/>
              </a:buClr>
              <a:buFont typeface="Noto Symbol"/>
              <a:buChar char="●"/>
            </a:pPr>
            <a:r>
              <a:rPr lang="en-US" altLang="en-US" sz="2800" dirty="0">
                <a:cs typeface="Arial" panose="020B0604020202020204" pitchFamily="34" charset="0"/>
              </a:rPr>
              <a:t>  Network layout and setup</a:t>
            </a:r>
          </a:p>
          <a:p>
            <a:pPr marL="273050" indent="-44450" eaLnBrk="1" hangingPunct="1">
              <a:spcBef>
                <a:spcPct val="0"/>
              </a:spcBef>
              <a:buClr>
                <a:schemeClr val="accent1"/>
              </a:buClr>
              <a:buFont typeface="Noto Symbol"/>
              <a:buChar char="●"/>
            </a:pPr>
            <a:r>
              <a:rPr lang="en-US" altLang="en-US" sz="2800" dirty="0">
                <a:cs typeface="Arial" panose="020B0604020202020204" pitchFamily="34" charset="0"/>
              </a:rPr>
              <a:t>  Wireless Devices</a:t>
            </a:r>
          </a:p>
        </p:txBody>
      </p:sp>
    </p:spTree>
    <p:extLst>
      <p:ext uri="{BB962C8B-B14F-4D97-AF65-F5344CB8AC3E}">
        <p14:creationId xmlns:p14="http://schemas.microsoft.com/office/powerpoint/2010/main" val="147552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793A571-3EE1-42E9-9B74-C7FAB68DC01A}"/>
              </a:ext>
            </a:extLst>
          </p:cNvPr>
          <p:cNvSpPr txBox="1">
            <a:spLocks noGrp="1" noChangeArrowheads="1"/>
          </p:cNvSpPr>
          <p:nvPr>
            <p:ph type="title"/>
          </p:nvPr>
        </p:nvSpPr>
        <p:spPr>
          <a:xfrm>
            <a:off x="304800" y="0"/>
            <a:ext cx="8534400" cy="758825"/>
          </a:xfrm>
        </p:spPr>
        <p:txBody>
          <a:bodyPr/>
          <a:lstStyle/>
          <a:p>
            <a:pPr algn="ctr" eaLnBrk="1" hangingPunct="1">
              <a:spcBef>
                <a:spcPct val="0"/>
              </a:spcBef>
              <a:buClr>
                <a:srgbClr val="7B9899"/>
              </a:buClr>
              <a:buFont typeface="Georgia" panose="02040502050405020303" pitchFamily="18" charset="0"/>
              <a:buNone/>
            </a:pPr>
            <a:r>
              <a:rPr lang="en-US" altLang="en-US" sz="4000" dirty="0">
                <a:cs typeface="Arial" panose="020B0604020202020204" pitchFamily="34" charset="0"/>
              </a:rPr>
              <a:t>Course Outline</a:t>
            </a:r>
          </a:p>
        </p:txBody>
      </p:sp>
      <p:sp>
        <p:nvSpPr>
          <p:cNvPr id="10243" name="Rectangle 3">
            <a:extLst>
              <a:ext uri="{FF2B5EF4-FFF2-40B4-BE49-F238E27FC236}">
                <a16:creationId xmlns:a16="http://schemas.microsoft.com/office/drawing/2014/main" id="{35F12D59-DFE6-4C4A-93D9-2CAAF2A6A1E7}"/>
              </a:ext>
            </a:extLst>
          </p:cNvPr>
          <p:cNvSpPr txBox="1">
            <a:spLocks noGrp="1" noChangeArrowheads="1"/>
          </p:cNvSpPr>
          <p:nvPr>
            <p:ph type="body" idx="1"/>
          </p:nvPr>
        </p:nvSpPr>
        <p:spPr>
          <a:xfrm>
            <a:off x="381000" y="1524000"/>
            <a:ext cx="8229600" cy="4525963"/>
          </a:xfrm>
        </p:spPr>
        <p:txBody>
          <a:bodyPr/>
          <a:lstStyle/>
          <a:p>
            <a:pPr marL="273050" indent="-44450" eaLnBrk="1" hangingPunct="1">
              <a:lnSpc>
                <a:spcPct val="90000"/>
              </a:lnSpc>
              <a:spcBef>
                <a:spcPct val="0"/>
              </a:spcBef>
              <a:buClr>
                <a:schemeClr val="accent1"/>
              </a:buClr>
              <a:buFont typeface="Noto Symbol"/>
              <a:buChar char="●"/>
            </a:pPr>
            <a:endParaRPr lang="en-US" altLang="en-US" sz="1900" b="1" cap="all" spc="250" dirty="0">
              <a:solidFill>
                <a:schemeClr val="tx1"/>
              </a:solidFill>
              <a:latin typeface="Georgia" panose="02040502050405020303" pitchFamily="18" charset="0"/>
              <a:cs typeface="Arial"/>
              <a:sym typeface="Arial"/>
            </a:endParaRPr>
          </a:p>
          <a:p>
            <a:pPr marL="273050" indent="-44450" eaLnBrk="1" hangingPunct="1">
              <a:lnSpc>
                <a:spcPct val="90000"/>
              </a:lnSpc>
              <a:spcBef>
                <a:spcPct val="0"/>
              </a:spcBef>
              <a:buClr>
                <a:schemeClr val="accent1"/>
              </a:buClr>
              <a:buFont typeface="Noto Symbol"/>
              <a:buChar char="●"/>
            </a:pPr>
            <a:r>
              <a:rPr lang="en-US" altLang="en-US" sz="2800" dirty="0">
                <a:cs typeface="Arial" panose="020B0604020202020204" pitchFamily="34" charset="0"/>
              </a:rPr>
              <a:t>  e-</a:t>
            </a:r>
            <a:r>
              <a:rPr lang="en-US" altLang="en-US" sz="2800" dirty="0" err="1">
                <a:cs typeface="Arial" panose="020B0604020202020204" pitchFamily="34" charset="0"/>
              </a:rPr>
              <a:t>ISuite</a:t>
            </a:r>
            <a:r>
              <a:rPr lang="en-US" altLang="en-US" sz="2800" dirty="0">
                <a:cs typeface="Arial" panose="020B0604020202020204" pitchFamily="34" charset="0"/>
              </a:rPr>
              <a:t> Configuration, Administration and</a:t>
            </a:r>
          </a:p>
          <a:p>
            <a:pPr marL="228600" indent="0" eaLnBrk="1" hangingPunct="1">
              <a:lnSpc>
                <a:spcPct val="90000"/>
              </a:lnSpc>
              <a:spcBef>
                <a:spcPct val="0"/>
              </a:spcBef>
              <a:buClr>
                <a:schemeClr val="accent1"/>
              </a:buClr>
              <a:buNone/>
            </a:pPr>
            <a:r>
              <a:rPr lang="en-US" altLang="en-US" dirty="0"/>
              <a:t> </a:t>
            </a:r>
            <a:r>
              <a:rPr lang="en-US" altLang="en-US" sz="2800" dirty="0">
                <a:cs typeface="Arial" panose="020B0604020202020204" pitchFamily="34" charset="0"/>
              </a:rPr>
              <a:t> </a:t>
            </a:r>
            <a:r>
              <a:rPr lang="en-US" altLang="en-US" dirty="0"/>
              <a:t>  </a:t>
            </a:r>
            <a:r>
              <a:rPr lang="en-US" altLang="en-US" sz="2800" dirty="0">
                <a:cs typeface="Arial" panose="020B0604020202020204" pitchFamily="34" charset="0"/>
              </a:rPr>
              <a:t>Functions</a:t>
            </a:r>
          </a:p>
          <a:p>
            <a:pPr marL="273050" indent="-44450" eaLnBrk="1" hangingPunct="1">
              <a:lnSpc>
                <a:spcPct val="90000"/>
              </a:lnSpc>
              <a:spcBef>
                <a:spcPct val="0"/>
              </a:spcBef>
              <a:buClr>
                <a:schemeClr val="accent1"/>
              </a:buClr>
              <a:buFont typeface="Noto Symbol"/>
              <a:buChar char="●"/>
            </a:pPr>
            <a:r>
              <a:rPr lang="en-US" altLang="en-US" sz="2800" dirty="0">
                <a:cs typeface="Arial" panose="020B0604020202020204" pitchFamily="34" charset="0"/>
              </a:rPr>
              <a:t>  Physical and Logical Security</a:t>
            </a:r>
          </a:p>
          <a:p>
            <a:pPr marL="273050" indent="-44450" eaLnBrk="1" hangingPunct="1">
              <a:lnSpc>
                <a:spcPct val="90000"/>
              </a:lnSpc>
              <a:spcBef>
                <a:spcPct val="0"/>
              </a:spcBef>
              <a:buClr>
                <a:schemeClr val="accent1"/>
              </a:buClr>
              <a:buFont typeface="Noto Symbol"/>
              <a:buChar char="●"/>
            </a:pPr>
            <a:r>
              <a:rPr lang="en-US" altLang="en-US" sz="2800" dirty="0">
                <a:cs typeface="Arial" panose="020B0604020202020204" pitchFamily="34" charset="0"/>
              </a:rPr>
              <a:t>  </a:t>
            </a:r>
            <a:r>
              <a:rPr lang="en-US" altLang="en-US" sz="2800" dirty="0" err="1">
                <a:cs typeface="Arial" panose="020B0604020202020204" pitchFamily="34" charset="0"/>
              </a:rPr>
              <a:t>InciWeb</a:t>
            </a:r>
            <a:r>
              <a:rPr lang="en-US" altLang="en-US" sz="2800" dirty="0">
                <a:cs typeface="Arial" panose="020B0604020202020204" pitchFamily="34" charset="0"/>
              </a:rPr>
              <a:t> and Team Websites </a:t>
            </a:r>
          </a:p>
          <a:p>
            <a:pPr marL="273050" indent="-44450" eaLnBrk="1" hangingPunct="1">
              <a:lnSpc>
                <a:spcPct val="90000"/>
              </a:lnSpc>
              <a:spcBef>
                <a:spcPct val="0"/>
              </a:spcBef>
              <a:buClr>
                <a:schemeClr val="accent1"/>
              </a:buClr>
              <a:buFont typeface="Noto Symbol"/>
              <a:buChar char="●"/>
            </a:pPr>
            <a:r>
              <a:rPr lang="en-US" altLang="en-US" sz="2800" dirty="0">
                <a:cs typeface="Arial" panose="020B0604020202020204" pitchFamily="34" charset="0"/>
              </a:rPr>
              <a:t>  Incident Simulation</a:t>
            </a:r>
          </a:p>
          <a:p>
            <a:pPr marL="273050" indent="-44450" eaLnBrk="1" hangingPunct="1">
              <a:lnSpc>
                <a:spcPct val="90000"/>
              </a:lnSpc>
              <a:spcBef>
                <a:spcPct val="0"/>
              </a:spcBef>
              <a:buClr>
                <a:schemeClr val="accent1"/>
              </a:buClr>
              <a:buFont typeface="Noto Symbol"/>
              <a:buChar char="●"/>
            </a:pPr>
            <a:r>
              <a:rPr lang="en-US" altLang="en-US" sz="2800" dirty="0">
                <a:cs typeface="Arial" panose="020B0604020202020204" pitchFamily="34" charset="0"/>
              </a:rPr>
              <a:t>  Internet Access – do’s and don’ts</a:t>
            </a:r>
          </a:p>
          <a:p>
            <a:pPr marL="273050" indent="-44450" eaLnBrk="1" hangingPunct="1">
              <a:lnSpc>
                <a:spcPct val="90000"/>
              </a:lnSpc>
              <a:spcBef>
                <a:spcPct val="0"/>
              </a:spcBef>
              <a:buClr>
                <a:schemeClr val="accent1"/>
              </a:buClr>
              <a:buFont typeface="Noto Symbol"/>
              <a:buChar char="●"/>
            </a:pPr>
            <a:r>
              <a:rPr lang="en-US" altLang="en-US" sz="2800" dirty="0">
                <a:cs typeface="Arial" panose="020B0604020202020204" pitchFamily="34" charset="0"/>
              </a:rPr>
              <a:t>  </a:t>
            </a:r>
            <a:r>
              <a:rPr lang="en-US" altLang="en-US" sz="2800" dirty="0" err="1">
                <a:cs typeface="Arial" panose="020B0604020202020204" pitchFamily="34" charset="0"/>
              </a:rPr>
              <a:t>FireNet</a:t>
            </a:r>
            <a:endParaRPr lang="en-US" altLang="en-US" sz="2800" dirty="0">
              <a:cs typeface="Arial" panose="020B0604020202020204" pitchFamily="34" charset="0"/>
            </a:endParaRPr>
          </a:p>
          <a:p>
            <a:pPr marL="273050" indent="-44450" eaLnBrk="1" hangingPunct="1">
              <a:lnSpc>
                <a:spcPct val="90000"/>
              </a:lnSpc>
              <a:spcBef>
                <a:spcPct val="0"/>
              </a:spcBef>
              <a:buClr>
                <a:schemeClr val="accent1"/>
              </a:buClr>
              <a:buFont typeface="Noto Symbol"/>
              <a:buChar char="●"/>
            </a:pPr>
            <a:endParaRPr lang="en-US" altLang="en-US" sz="2800" dirty="0">
              <a:cs typeface="Arial" panose="020B0604020202020204" pitchFamily="34" charset="0"/>
            </a:endParaRPr>
          </a:p>
        </p:txBody>
      </p:sp>
    </p:spTree>
    <p:extLst>
      <p:ext uri="{BB962C8B-B14F-4D97-AF65-F5344CB8AC3E}">
        <p14:creationId xmlns:p14="http://schemas.microsoft.com/office/powerpoint/2010/main" val="3668454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183418F-96FD-41B8-8F6E-64EA62D5B5E6}"/>
              </a:ext>
            </a:extLst>
          </p:cNvPr>
          <p:cNvSpPr txBox="1">
            <a:spLocks noGrp="1" noChangeArrowheads="1"/>
          </p:cNvSpPr>
          <p:nvPr>
            <p:ph type="title"/>
          </p:nvPr>
        </p:nvSpPr>
        <p:spPr>
          <a:xfrm>
            <a:off x="304800" y="15536"/>
            <a:ext cx="8534400" cy="758825"/>
          </a:xfrm>
        </p:spPr>
        <p:txBody>
          <a:bodyPr/>
          <a:lstStyle/>
          <a:p>
            <a:pPr algn="ctr">
              <a:spcBef>
                <a:spcPct val="0"/>
              </a:spcBef>
              <a:buClr>
                <a:srgbClr val="7B9899"/>
              </a:buClr>
              <a:defRPr/>
            </a:pPr>
            <a:r>
              <a:rPr lang="en-US" sz="3200" dirty="0"/>
              <a:t>ITSS Class Life Lessons</a:t>
            </a:r>
          </a:p>
        </p:txBody>
      </p:sp>
      <p:sp>
        <p:nvSpPr>
          <p:cNvPr id="12291" name="Rectangle 3">
            <a:extLst>
              <a:ext uri="{FF2B5EF4-FFF2-40B4-BE49-F238E27FC236}">
                <a16:creationId xmlns:a16="http://schemas.microsoft.com/office/drawing/2014/main" id="{A29CB3BB-EBE2-4728-9DDB-982F031BC8F7}"/>
              </a:ext>
            </a:extLst>
          </p:cNvPr>
          <p:cNvSpPr txBox="1">
            <a:spLocks noGrp="1" noChangeArrowheads="1"/>
          </p:cNvSpPr>
          <p:nvPr>
            <p:ph type="body" idx="1"/>
          </p:nvPr>
        </p:nvSpPr>
        <p:spPr>
          <a:xfrm>
            <a:off x="457200" y="914400"/>
            <a:ext cx="8229600" cy="4525963"/>
          </a:xfrm>
        </p:spPr>
        <p:txBody>
          <a:bodyPr>
            <a:normAutofit fontScale="25000" lnSpcReduction="20000"/>
          </a:bodyPr>
          <a:lstStyle/>
          <a:p>
            <a:pPr marL="273050" indent="-44450" eaLnBrk="1" hangingPunct="1">
              <a:lnSpc>
                <a:spcPct val="90000"/>
              </a:lnSpc>
              <a:spcBef>
                <a:spcPct val="0"/>
              </a:spcBef>
              <a:buClr>
                <a:schemeClr val="accent1"/>
              </a:buClr>
              <a:buFont typeface="Noto Symbol"/>
              <a:buChar char="●"/>
            </a:pPr>
            <a:endParaRPr lang="en-US" altLang="en-US" dirty="0">
              <a:cs typeface="Arial" panose="020B0604020202020204" pitchFamily="34" charset="0"/>
            </a:endParaRPr>
          </a:p>
          <a:p>
            <a:pPr>
              <a:defRPr/>
            </a:pPr>
            <a:r>
              <a:rPr lang="en-US" sz="6400" dirty="0"/>
              <a:t>SHARE EVERYTHING – Especially Knowledge to Help Your Fellow Participant Be</a:t>
            </a:r>
          </a:p>
          <a:p>
            <a:pPr marL="0" indent="0">
              <a:buNone/>
              <a:defRPr/>
            </a:pPr>
            <a:r>
              <a:rPr lang="en-US" sz="6400" dirty="0"/>
              <a:t>                                              Successful In This Class.</a:t>
            </a:r>
          </a:p>
          <a:p>
            <a:pPr>
              <a:defRPr/>
            </a:pPr>
            <a:endParaRPr lang="en-US" sz="6400" dirty="0"/>
          </a:p>
          <a:p>
            <a:pPr>
              <a:defRPr/>
            </a:pPr>
            <a:r>
              <a:rPr lang="en-US" sz="6400" dirty="0"/>
              <a:t>PLAY FAIR – Let everyone have a turn, don’t dominate your team.</a:t>
            </a:r>
          </a:p>
          <a:p>
            <a:pPr>
              <a:defRPr/>
            </a:pPr>
            <a:endParaRPr lang="en-US" sz="6400" dirty="0"/>
          </a:p>
          <a:p>
            <a:pPr>
              <a:defRPr/>
            </a:pPr>
            <a:r>
              <a:rPr lang="en-US" sz="6400" dirty="0"/>
              <a:t>DON’T HIT or HIT ON PEOPLE – Treat Them With Respect – Play Nice &amp; Treat   </a:t>
            </a:r>
          </a:p>
          <a:p>
            <a:pPr marL="0" indent="0">
              <a:buNone/>
              <a:defRPr/>
            </a:pPr>
            <a:r>
              <a:rPr lang="en-US" sz="6400" dirty="0"/>
              <a:t>                                                            Others The Way You Want To Be Treated.</a:t>
            </a:r>
          </a:p>
          <a:p>
            <a:pPr>
              <a:defRPr/>
            </a:pPr>
            <a:endParaRPr lang="en-US" sz="6400" dirty="0"/>
          </a:p>
          <a:p>
            <a:pPr>
              <a:defRPr/>
            </a:pPr>
            <a:r>
              <a:rPr lang="en-US" sz="6400" dirty="0"/>
              <a:t>PUT THINGS BACK WHERE YOU FIND THEM – Especially Tools You Borrow</a:t>
            </a:r>
          </a:p>
          <a:p>
            <a:pPr marL="0" indent="0">
              <a:buNone/>
              <a:defRPr/>
            </a:pPr>
            <a:r>
              <a:rPr lang="en-US" sz="6400" dirty="0"/>
              <a:t>                                                                                     From The Instructors.</a:t>
            </a:r>
          </a:p>
          <a:p>
            <a:pPr>
              <a:defRPr/>
            </a:pPr>
            <a:endParaRPr lang="en-US" sz="6400" dirty="0"/>
          </a:p>
          <a:p>
            <a:pPr>
              <a:defRPr/>
            </a:pPr>
            <a:r>
              <a:rPr lang="en-US" sz="6400" dirty="0"/>
              <a:t>CLEAN UP YOUR OWN MESS – We Are Guests of This Facility.</a:t>
            </a:r>
          </a:p>
          <a:p>
            <a:pPr>
              <a:defRPr/>
            </a:pPr>
            <a:endParaRPr lang="en-US" sz="6400" dirty="0"/>
          </a:p>
          <a:p>
            <a:pPr>
              <a:defRPr/>
            </a:pPr>
            <a:r>
              <a:rPr lang="en-US" sz="6400" dirty="0"/>
              <a:t>Don't take things that aren't yours – There Will Be Enough Trinkets</a:t>
            </a:r>
          </a:p>
          <a:p>
            <a:pPr marL="0" indent="0">
              <a:buNone/>
              <a:defRPr/>
            </a:pPr>
            <a:r>
              <a:rPr lang="en-US" sz="6400" dirty="0"/>
              <a:t>                                                               For Everyone.</a:t>
            </a:r>
          </a:p>
          <a:p>
            <a:pPr>
              <a:defRPr/>
            </a:pPr>
            <a:endParaRPr lang="en-US" sz="6400" dirty="0"/>
          </a:p>
          <a:p>
            <a:pPr>
              <a:defRPr/>
            </a:pPr>
            <a:r>
              <a:rPr lang="en-US" sz="6400" dirty="0"/>
              <a:t>Say you're sorry when you hurt somebody – We All Make mistakes</a:t>
            </a:r>
          </a:p>
        </p:txBody>
      </p:sp>
      <p:sp>
        <p:nvSpPr>
          <p:cNvPr id="4" name="TextBox 5">
            <a:extLst>
              <a:ext uri="{FF2B5EF4-FFF2-40B4-BE49-F238E27FC236}">
                <a16:creationId xmlns:a16="http://schemas.microsoft.com/office/drawing/2014/main" id="{7A3AE3C3-A23E-4A86-8670-468F250F0E74}"/>
              </a:ext>
            </a:extLst>
          </p:cNvPr>
          <p:cNvSpPr txBox="1">
            <a:spLocks noChangeArrowheads="1"/>
          </p:cNvSpPr>
          <p:nvPr/>
        </p:nvSpPr>
        <p:spPr bwMode="auto">
          <a:xfrm>
            <a:off x="533400" y="5791200"/>
            <a:ext cx="517048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rgbClr val="000000"/>
                </a:solidFill>
                <a:latin typeface="Georgia" panose="02040502050405020303" pitchFamily="18" charset="0"/>
                <a:ea typeface="Georgia" panose="02040502050405020303" pitchFamily="18"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9pPr>
          </a:lstStyle>
          <a:p>
            <a:pPr eaLnBrk="1" hangingPunct="1"/>
            <a:r>
              <a:rPr lang="en-US" altLang="en-US" sz="900">
                <a:solidFill>
                  <a:schemeClr val="tx1"/>
                </a:solidFill>
              </a:rPr>
              <a:t>From  “ALL I REALLY NEED TO KNOW I LEARNED IN KINDERGARTEN" by Robert Fulghum</a:t>
            </a:r>
          </a:p>
        </p:txBody>
      </p:sp>
    </p:spTree>
    <p:extLst>
      <p:ext uri="{BB962C8B-B14F-4D97-AF65-F5344CB8AC3E}">
        <p14:creationId xmlns:p14="http://schemas.microsoft.com/office/powerpoint/2010/main" val="304951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183418F-96FD-41B8-8F6E-64EA62D5B5E6}"/>
              </a:ext>
            </a:extLst>
          </p:cNvPr>
          <p:cNvSpPr txBox="1">
            <a:spLocks noGrp="1" noChangeArrowheads="1"/>
          </p:cNvSpPr>
          <p:nvPr>
            <p:ph type="title"/>
          </p:nvPr>
        </p:nvSpPr>
        <p:spPr>
          <a:xfrm>
            <a:off x="304800" y="15536"/>
            <a:ext cx="8534400" cy="758825"/>
          </a:xfrm>
        </p:spPr>
        <p:txBody>
          <a:bodyPr/>
          <a:lstStyle/>
          <a:p>
            <a:pPr algn="ctr">
              <a:spcBef>
                <a:spcPct val="0"/>
              </a:spcBef>
              <a:buClr>
                <a:srgbClr val="7B9899"/>
              </a:buClr>
              <a:defRPr/>
            </a:pPr>
            <a:r>
              <a:rPr lang="en-US" sz="3200" dirty="0"/>
              <a:t>ITSS Class Life Lessons</a:t>
            </a:r>
          </a:p>
        </p:txBody>
      </p:sp>
      <p:sp>
        <p:nvSpPr>
          <p:cNvPr id="12291" name="Rectangle 3">
            <a:extLst>
              <a:ext uri="{FF2B5EF4-FFF2-40B4-BE49-F238E27FC236}">
                <a16:creationId xmlns:a16="http://schemas.microsoft.com/office/drawing/2014/main" id="{A29CB3BB-EBE2-4728-9DDB-982F031BC8F7}"/>
              </a:ext>
            </a:extLst>
          </p:cNvPr>
          <p:cNvSpPr txBox="1">
            <a:spLocks noGrp="1" noChangeArrowheads="1"/>
          </p:cNvSpPr>
          <p:nvPr>
            <p:ph type="body" idx="1"/>
          </p:nvPr>
        </p:nvSpPr>
        <p:spPr>
          <a:xfrm>
            <a:off x="457200" y="914400"/>
            <a:ext cx="8229600" cy="4525963"/>
          </a:xfrm>
        </p:spPr>
        <p:txBody>
          <a:bodyPr>
            <a:normAutofit fontScale="32500" lnSpcReduction="20000"/>
          </a:bodyPr>
          <a:lstStyle/>
          <a:p>
            <a:pPr marL="273050" indent="-44450" eaLnBrk="1" hangingPunct="1">
              <a:lnSpc>
                <a:spcPct val="90000"/>
              </a:lnSpc>
              <a:spcBef>
                <a:spcPct val="0"/>
              </a:spcBef>
              <a:buClr>
                <a:schemeClr val="accent1"/>
              </a:buClr>
              <a:buFont typeface="Noto Symbol"/>
              <a:buChar char="●"/>
            </a:pPr>
            <a:endParaRPr lang="en-US" altLang="en-US" dirty="0">
              <a:cs typeface="Arial" panose="020B0604020202020204" pitchFamily="34" charset="0"/>
            </a:endParaRPr>
          </a:p>
          <a:p>
            <a:pPr>
              <a:defRPr/>
            </a:pPr>
            <a:r>
              <a:rPr lang="en-US" sz="4900" dirty="0"/>
              <a:t>Wash your hands before you eat</a:t>
            </a:r>
          </a:p>
          <a:p>
            <a:pPr>
              <a:defRPr/>
            </a:pPr>
            <a:endParaRPr lang="en-US" sz="4900" dirty="0"/>
          </a:p>
          <a:p>
            <a:pPr>
              <a:defRPr/>
            </a:pPr>
            <a:r>
              <a:rPr lang="en-US" sz="4900" dirty="0"/>
              <a:t>BREAKS – We Will Take Breaks As Needed </a:t>
            </a:r>
          </a:p>
          <a:p>
            <a:pPr>
              <a:defRPr/>
            </a:pPr>
            <a:endParaRPr lang="en-US" sz="4900" dirty="0"/>
          </a:p>
          <a:p>
            <a:pPr>
              <a:defRPr/>
            </a:pPr>
            <a:r>
              <a:rPr lang="en-US" sz="4900" dirty="0"/>
              <a:t>Live a balanced life - Learn some and think some and draw and paint and sing and dance and play and work every day some – This class will be fun and interactive.</a:t>
            </a:r>
          </a:p>
          <a:p>
            <a:pPr>
              <a:defRPr/>
            </a:pPr>
            <a:endParaRPr lang="en-US" sz="4900" dirty="0"/>
          </a:p>
          <a:p>
            <a:pPr>
              <a:defRPr/>
            </a:pPr>
            <a:r>
              <a:rPr lang="en-US" sz="4900" dirty="0"/>
              <a:t>Keep the sand in the box – stay focused on the class &amp; materials being</a:t>
            </a:r>
          </a:p>
          <a:p>
            <a:pPr marL="0" indent="0">
              <a:buNone/>
              <a:defRPr/>
            </a:pPr>
            <a:r>
              <a:rPr lang="en-US" sz="4900" dirty="0"/>
              <a:t>	 presented … do not try to read your email during the class.</a:t>
            </a:r>
          </a:p>
          <a:p>
            <a:pPr>
              <a:defRPr/>
            </a:pPr>
            <a:endParaRPr lang="en-US" sz="4900" dirty="0"/>
          </a:p>
          <a:p>
            <a:pPr>
              <a:defRPr/>
            </a:pPr>
            <a:endParaRPr lang="en-US" sz="4900" dirty="0"/>
          </a:p>
          <a:p>
            <a:pPr marL="0" indent="0">
              <a:buNone/>
              <a:defRPr/>
            </a:pPr>
            <a:endParaRPr lang="en-US" sz="4900" dirty="0"/>
          </a:p>
          <a:p>
            <a:pPr>
              <a:defRPr/>
            </a:pPr>
            <a:r>
              <a:rPr lang="en-US" sz="4900" dirty="0"/>
              <a:t>Please hold off on questions until the end of a session, you may get the answer during the lecture.</a:t>
            </a:r>
          </a:p>
        </p:txBody>
      </p:sp>
      <p:sp>
        <p:nvSpPr>
          <p:cNvPr id="4" name="TextBox 5">
            <a:extLst>
              <a:ext uri="{FF2B5EF4-FFF2-40B4-BE49-F238E27FC236}">
                <a16:creationId xmlns:a16="http://schemas.microsoft.com/office/drawing/2014/main" id="{7A3AE3C3-A23E-4A86-8670-468F250F0E74}"/>
              </a:ext>
            </a:extLst>
          </p:cNvPr>
          <p:cNvSpPr txBox="1">
            <a:spLocks noChangeArrowheads="1"/>
          </p:cNvSpPr>
          <p:nvPr/>
        </p:nvSpPr>
        <p:spPr bwMode="auto">
          <a:xfrm>
            <a:off x="533400" y="5791200"/>
            <a:ext cx="517048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rgbClr val="000000"/>
                </a:solidFill>
                <a:latin typeface="Georgia" panose="02040502050405020303" pitchFamily="18" charset="0"/>
                <a:ea typeface="Georgia" panose="02040502050405020303" pitchFamily="18"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9pPr>
          </a:lstStyle>
          <a:p>
            <a:pPr eaLnBrk="1" hangingPunct="1"/>
            <a:r>
              <a:rPr lang="en-US" altLang="en-US" sz="900">
                <a:solidFill>
                  <a:schemeClr val="tx1"/>
                </a:solidFill>
              </a:rPr>
              <a:t>From  “ALL I REALLY NEED TO KNOW I LEARNED IN KINDERGARTEN" by Robert Fulghum</a:t>
            </a:r>
          </a:p>
        </p:txBody>
      </p:sp>
    </p:spTree>
    <p:extLst>
      <p:ext uri="{BB962C8B-B14F-4D97-AF65-F5344CB8AC3E}">
        <p14:creationId xmlns:p14="http://schemas.microsoft.com/office/powerpoint/2010/main" val="451310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4370</TotalTime>
  <Words>870</Words>
  <Application>Microsoft Office PowerPoint</Application>
  <PresentationFormat>On-screen Show (4:3)</PresentationFormat>
  <Paragraphs>208</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Georgia</vt:lpstr>
      <vt:lpstr>Noto Symbol</vt:lpstr>
      <vt:lpstr>Perpetua Titling MT</vt:lpstr>
      <vt:lpstr>Office Theme</vt:lpstr>
      <vt:lpstr>PowerPoint Presentation</vt:lpstr>
      <vt:lpstr>L C E S</vt:lpstr>
      <vt:lpstr>Welcome</vt:lpstr>
      <vt:lpstr>Cadre Introduction</vt:lpstr>
      <vt:lpstr>Participant Introductions</vt:lpstr>
      <vt:lpstr>Course Outline</vt:lpstr>
      <vt:lpstr>Course Outline</vt:lpstr>
      <vt:lpstr>ITSS Class Life Lessons</vt:lpstr>
      <vt:lpstr>ITSS Class Life Lessons</vt:lpstr>
      <vt:lpstr>SAFETY FIRST</vt:lpstr>
      <vt:lpstr>Wildland Fire Fatalities</vt:lpstr>
      <vt:lpstr>PowerPoint Presentation</vt:lpstr>
      <vt:lpstr>What does an ITSS do?</vt:lpstr>
      <vt:lpstr>PowerPoint Presentation</vt:lpstr>
      <vt:lpstr>PowerPoint Presentation</vt:lpstr>
      <vt:lpstr>An ITSS has the skills to:</vt:lpstr>
      <vt:lpstr>An ITSS has the skills to:</vt:lpstr>
      <vt:lpstr>Support Your Team</vt:lpstr>
      <vt:lpstr> </vt:lpstr>
    </vt:vector>
  </TitlesOfParts>
  <Company>DOI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Tara Taylor</dc:creator>
  <cp:lastModifiedBy>Paul</cp:lastModifiedBy>
  <cp:revision>60</cp:revision>
  <dcterms:created xsi:type="dcterms:W3CDTF">2014-10-29T14:11:27Z</dcterms:created>
  <dcterms:modified xsi:type="dcterms:W3CDTF">2019-03-14T16:09:14Z</dcterms:modified>
</cp:coreProperties>
</file>