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109" d="100"/>
          <a:sy n="109" d="100"/>
        </p:scale>
        <p:origin x="1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" y="20782"/>
            <a:ext cx="8818500" cy="6883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077" y="646474"/>
            <a:ext cx="88185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D633F8D-6CE5-4962-A0D1-FFDA089A4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3048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67F3D76-6FB4-4ACE-B215-F18809D7A703}"/>
              </a:ext>
            </a:extLst>
          </p:cNvPr>
          <p:cNvSpPr/>
          <p:nvPr/>
        </p:nvSpPr>
        <p:spPr>
          <a:xfrm rot="5400000">
            <a:off x="6324599" y="3279775"/>
            <a:ext cx="4114801" cy="106679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SUMMARY SHEET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xmlns="" id="{FA009D7C-00AC-4AC0-9127-5225FBBD0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646474"/>
            <a:ext cx="4826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1)  Resource Order</a:t>
            </a:r>
          </a:p>
          <a:p>
            <a:pPr eaLnBrk="1" hangingPunct="1"/>
            <a:r>
              <a:rPr lang="en-US" altLang="en-US" dirty="0"/>
              <a:t>2)  Red Card / Driving Certification / Identification</a:t>
            </a:r>
          </a:p>
          <a:p>
            <a:pPr eaLnBrk="1" hangingPunct="1"/>
            <a:r>
              <a:rPr lang="en-US" altLang="en-US" dirty="0"/>
              <a:t>3)  Task Book</a:t>
            </a:r>
          </a:p>
          <a:p>
            <a:pPr eaLnBrk="1" hangingPunct="1"/>
            <a:r>
              <a:rPr lang="en-US" altLang="en-US" dirty="0"/>
              <a:t>4)  Personal Pack / Items [$100]</a:t>
            </a:r>
          </a:p>
          <a:p>
            <a:pPr eaLnBrk="1" hangingPunct="1"/>
            <a:r>
              <a:rPr lang="en-US" altLang="en-US" dirty="0"/>
              <a:t>5)  Check In / Time / Meet Team Lead</a:t>
            </a:r>
          </a:p>
          <a:p>
            <a:pPr eaLnBrk="1" hangingPunct="1"/>
            <a:r>
              <a:rPr lang="en-US" altLang="en-US" dirty="0"/>
              <a:t>6)  Set Up Tent</a:t>
            </a:r>
          </a:p>
          <a:p>
            <a:pPr eaLnBrk="1" hangingPunct="1"/>
            <a:r>
              <a:rPr lang="en-US" altLang="en-US" dirty="0"/>
              <a:t>7)  Don’t Forget Your Cables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40FB72F4-F26D-400F-B29F-D140478C3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741284"/>
            <a:ext cx="445611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b="1" i="1" dirty="0"/>
              <a:t>Make Sure Method of </a:t>
            </a:r>
            <a:r>
              <a:rPr lang="en-US" altLang="en-US" sz="900" b="1" i="1" dirty="0" smtClean="0"/>
              <a:t>Travel is Clear, All </a:t>
            </a:r>
            <a:r>
              <a:rPr lang="en-US" altLang="en-US" sz="900" b="1" i="1" dirty="0"/>
              <a:t>Equipment Taken Shown on Resource Order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xmlns="" id="{39F3D6EC-3799-4F74-BC09-7910DB9DB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447800"/>
            <a:ext cx="19875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/>
              <a:t>Water Proofed Tent</a:t>
            </a:r>
          </a:p>
          <a:p>
            <a:pPr eaLnBrk="1" hangingPunct="1"/>
            <a:r>
              <a:rPr lang="en-US" altLang="en-US" sz="1200" dirty="0"/>
              <a:t>Sleeping Bag</a:t>
            </a:r>
          </a:p>
          <a:p>
            <a:pPr eaLnBrk="1" hangingPunct="1"/>
            <a:r>
              <a:rPr lang="en-US" altLang="en-US" sz="1200" dirty="0"/>
              <a:t>Boots / Shoes</a:t>
            </a:r>
          </a:p>
          <a:p>
            <a:pPr eaLnBrk="1" hangingPunct="1"/>
            <a:r>
              <a:rPr lang="en-US" altLang="en-US" sz="1200" dirty="0"/>
              <a:t>Coat / Stocking Cap</a:t>
            </a:r>
          </a:p>
          <a:p>
            <a:pPr eaLnBrk="1" hangingPunct="1"/>
            <a:r>
              <a:rPr lang="en-US" altLang="en-US" sz="1200" dirty="0"/>
              <a:t>Shower Shoes / Foot Powder</a:t>
            </a:r>
          </a:p>
          <a:p>
            <a:pPr eaLnBrk="1" hangingPunct="1"/>
            <a:r>
              <a:rPr lang="en-US" altLang="en-US" sz="1200" dirty="0"/>
              <a:t>Med’s / Prescription</a:t>
            </a:r>
          </a:p>
          <a:p>
            <a:pPr eaLnBrk="1" hangingPunct="1"/>
            <a:r>
              <a:rPr lang="en-US" altLang="en-US" sz="1200" dirty="0"/>
              <a:t>Vitamins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xmlns="" id="{34A03D03-8A50-43FF-92EE-BA7919BE8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17627"/>
            <a:ext cx="2207336" cy="30777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Vitamins / Sleep / Hydrate 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xmlns="" id="{3D25F1A6-5C5A-4EAB-A7F8-C0D60A2C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90" y="5095362"/>
            <a:ext cx="4196342" cy="30777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Stop </a:t>
            </a:r>
            <a:r>
              <a:rPr lang="en-US" altLang="en-US" sz="1400" dirty="0" err="1"/>
              <a:t>GRUMPYness</a:t>
            </a:r>
            <a:r>
              <a:rPr lang="en-US" altLang="en-US" sz="1400" dirty="0"/>
              <a:t> = Smile / Say Thanks &amp; </a:t>
            </a:r>
            <a:r>
              <a:rPr lang="en-US" altLang="en-US" sz="1400" dirty="0" smtClean="0"/>
              <a:t>Hi / Attitude </a:t>
            </a:r>
            <a:endParaRPr lang="en-US" altLang="en-US" sz="1400" dirty="0"/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xmlns="" id="{D3A3E5A3-41D5-4B54-8003-FD9667CA4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80" y="4054252"/>
            <a:ext cx="1209675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ASK FOR HELP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xmlns="" id="{6011BFA6-B426-4261-9B65-B0EAFEF59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498" y="2965450"/>
            <a:ext cx="4699000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Wash Your Hands Every Time You See A Hand Washing Station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4D26D3AF-96ED-4D8C-A40A-4E1716646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9821" y="2081212"/>
            <a:ext cx="1768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/>
              <a:t>Cell Phone Transfer Cable</a:t>
            </a:r>
          </a:p>
          <a:p>
            <a:pPr eaLnBrk="1" hangingPunct="1"/>
            <a:r>
              <a:rPr lang="en-US" altLang="en-US" sz="1200" dirty="0"/>
              <a:t>Cell Phone Charger</a:t>
            </a:r>
          </a:p>
          <a:p>
            <a:pPr eaLnBrk="1" hangingPunct="1"/>
            <a:r>
              <a:rPr lang="en-US" altLang="en-US" sz="1200" dirty="0"/>
              <a:t>Camera Transfer Cable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xmlns="" id="{951D77F3-602B-4145-8A1E-E1D6AABC6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699" y="4032260"/>
            <a:ext cx="1792288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AA Battery Items Only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xmlns="" id="{43EC04EA-38D8-4661-8DD6-2BA8BDDF6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8294" y="5649381"/>
            <a:ext cx="1624012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Boots For Fire Tours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xmlns="" id="{2E94AFF5-982C-4FA5-B765-872FA45FE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34" y="5768688"/>
            <a:ext cx="1751013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Appropriate Behavior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xmlns="" id="{0591AEBA-BBBF-45F6-8FB2-67677C778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" y="3452511"/>
            <a:ext cx="3135313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No Social Networking Websites/Updates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0675676-C049-4009-A732-9CC652D9E1C1}"/>
              </a:ext>
            </a:extLst>
          </p:cNvPr>
          <p:cNvSpPr/>
          <p:nvPr/>
        </p:nvSpPr>
        <p:spPr>
          <a:xfrm>
            <a:off x="4659313" y="3390900"/>
            <a:ext cx="28194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xmlns="" id="{2AAADA61-0DA5-42B5-9B32-E3FDE15AA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775" y="3402013"/>
            <a:ext cx="2276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Brand New ITSS Checklist</a:t>
            </a: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xmlns="" id="{9F350436-5282-44A5-9A0B-EEE18A7AB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3668713"/>
            <a:ext cx="29384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dirty="0"/>
              <a:t>1.  Check In w/ Local Dispatch</a:t>
            </a:r>
          </a:p>
          <a:p>
            <a:pPr eaLnBrk="1" hangingPunct="1"/>
            <a:r>
              <a:rPr lang="en-US" altLang="en-US" sz="1100" dirty="0"/>
              <a:t>2.  Get ROSS Account w/ ROSS Import Rights</a:t>
            </a:r>
          </a:p>
          <a:p>
            <a:pPr eaLnBrk="1" hangingPunct="1"/>
            <a:r>
              <a:rPr lang="en-US" altLang="en-US" sz="1100" dirty="0"/>
              <a:t>3.  </a:t>
            </a:r>
            <a:r>
              <a:rPr lang="en-US" altLang="en-US" sz="1100" dirty="0" smtClean="0"/>
              <a:t>Request Data Repository Upload/FTP/</a:t>
            </a:r>
            <a:r>
              <a:rPr lang="en-US" altLang="en-US" sz="1100" dirty="0" err="1" smtClean="0"/>
              <a:t>Firenet</a:t>
            </a:r>
            <a:endParaRPr lang="en-US" altLang="en-US" sz="1100" dirty="0"/>
          </a:p>
          <a:p>
            <a:pPr eaLnBrk="1" hangingPunct="1"/>
            <a:r>
              <a:rPr lang="en-US" altLang="en-US" sz="1100" dirty="0"/>
              <a:t>4.  Get Red Card &amp; IQCS Number</a:t>
            </a:r>
          </a:p>
          <a:p>
            <a:pPr eaLnBrk="1" hangingPunct="1"/>
            <a:r>
              <a:rPr lang="en-US" altLang="en-US" sz="1100" dirty="0"/>
              <a:t>5.  Take Light Pack Test (Optional)</a:t>
            </a:r>
          </a:p>
          <a:p>
            <a:pPr eaLnBrk="1" hangingPunct="1"/>
            <a:r>
              <a:rPr lang="en-US" altLang="en-US" sz="1100" dirty="0"/>
              <a:t>6.  Attend Annual Fire Refresher</a:t>
            </a:r>
          </a:p>
          <a:p>
            <a:pPr eaLnBrk="1" hangingPunct="1"/>
            <a:r>
              <a:rPr lang="en-US" altLang="en-US" sz="1100" dirty="0"/>
              <a:t>7.  Stay </a:t>
            </a:r>
            <a:r>
              <a:rPr lang="en-US" altLang="en-US" sz="1100" dirty="0" smtClean="0"/>
              <a:t>Current with Status </a:t>
            </a:r>
            <a:r>
              <a:rPr lang="en-US" altLang="en-US" sz="1100" dirty="0"/>
              <a:t>In ROSS</a:t>
            </a:r>
          </a:p>
          <a:p>
            <a:pPr eaLnBrk="1" hangingPunct="1"/>
            <a:r>
              <a:rPr lang="en-US" altLang="en-US" sz="1100" dirty="0"/>
              <a:t>8.  Discuss Assignments Protocol w/ Supervisor</a:t>
            </a:r>
          </a:p>
          <a:p>
            <a:pPr eaLnBrk="1" hangingPunct="1"/>
            <a:r>
              <a:rPr lang="en-US" altLang="en-US" sz="1100" dirty="0"/>
              <a:t>9.  Get Your “Red Pack” Together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37726A3-9FFC-4647-AAF5-1AD3B2067A6E}"/>
              </a:ext>
            </a:extLst>
          </p:cNvPr>
          <p:cNvSpPr/>
          <p:nvPr/>
        </p:nvSpPr>
        <p:spPr>
          <a:xfrm>
            <a:off x="4659313" y="5289550"/>
            <a:ext cx="2819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extBox 23">
            <a:extLst>
              <a:ext uri="{FF2B5EF4-FFF2-40B4-BE49-F238E27FC236}">
                <a16:creationId xmlns:a16="http://schemas.microsoft.com/office/drawing/2014/main" xmlns="" id="{A6EB1D24-EF11-4329-959F-DD6A35DA6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5318125"/>
            <a:ext cx="841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Training</a:t>
            </a:r>
          </a:p>
        </p:txBody>
      </p:sp>
      <p:sp>
        <p:nvSpPr>
          <p:cNvPr id="23" name="Rectangle 24">
            <a:extLst>
              <a:ext uri="{FF2B5EF4-FFF2-40B4-BE49-F238E27FC236}">
                <a16:creationId xmlns:a16="http://schemas.microsoft.com/office/drawing/2014/main" xmlns="" id="{1854CFB3-8FE3-4ACA-8478-C2ADA2E85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5322888"/>
            <a:ext cx="1600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(Check w/ Local Dispatch To See What Applies To Your Situation)</a:t>
            </a:r>
          </a:p>
        </p:txBody>
      </p:sp>
      <p:sp>
        <p:nvSpPr>
          <p:cNvPr id="24" name="TextBox 25">
            <a:extLst>
              <a:ext uri="{FF2B5EF4-FFF2-40B4-BE49-F238E27FC236}">
                <a16:creationId xmlns:a16="http://schemas.microsoft.com/office/drawing/2014/main" xmlns="" id="{6B6933C7-1308-4D9E-A870-2FCFBE493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38" y="5661025"/>
            <a:ext cx="77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1)  IS-100</a:t>
            </a:r>
          </a:p>
          <a:p>
            <a:pPr eaLnBrk="1" hangingPunct="1"/>
            <a:r>
              <a:rPr lang="en-US" altLang="en-US" sz="1200"/>
              <a:t>2)  IS-700</a:t>
            </a:r>
          </a:p>
        </p:txBody>
      </p:sp>
      <p:sp>
        <p:nvSpPr>
          <p:cNvPr id="25" name="TextBox 26">
            <a:extLst>
              <a:ext uri="{FF2B5EF4-FFF2-40B4-BE49-F238E27FC236}">
                <a16:creationId xmlns:a16="http://schemas.microsoft.com/office/drawing/2014/main" xmlns="" id="{4FD818C1-067A-408C-81C6-CD514C9CE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650" y="5661025"/>
            <a:ext cx="202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These courses are free and online at</a:t>
            </a:r>
          </a:p>
          <a:p>
            <a:pPr eaLnBrk="1" hangingPunct="1"/>
            <a:r>
              <a:rPr lang="en-US" altLang="en-US" sz="800"/>
              <a:t>http://training.fema.gov/IS/crslist.asp</a:t>
            </a:r>
          </a:p>
          <a:p>
            <a:pPr eaLnBrk="1" hangingPunct="1"/>
            <a:r>
              <a:rPr lang="en-US" altLang="en-US" sz="800"/>
              <a:t>Note:  Course Numbers May Change Slightly</a:t>
            </a:r>
          </a:p>
        </p:txBody>
      </p:sp>
    </p:spTree>
    <p:extLst>
      <p:ext uri="{BB962C8B-B14F-4D97-AF65-F5344CB8AC3E}">
        <p14:creationId xmlns:p14="http://schemas.microsoft.com/office/powerpoint/2010/main" val="27114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253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Hoffman, Kevin O -FS</cp:lastModifiedBy>
  <cp:revision>26</cp:revision>
  <dcterms:created xsi:type="dcterms:W3CDTF">2014-10-29T14:11:27Z</dcterms:created>
  <dcterms:modified xsi:type="dcterms:W3CDTF">2018-03-26T21:28:41Z</dcterms:modified>
</cp:coreProperties>
</file>