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9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56" d="100"/>
          <a:sy n="56" d="100"/>
        </p:scale>
        <p:origin x="13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412" y="2541943"/>
            <a:ext cx="8677175" cy="53733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Types of ITSS Trailers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2922" y="3864025"/>
            <a:ext cx="8677175" cy="1469975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CROW</a:t>
            </a:r>
          </a:p>
          <a:p>
            <a:pPr algn="ctr"/>
            <a:r>
              <a:rPr lang="en-US" sz="3500" dirty="0"/>
              <a:t>MIMIT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Window Server 2008 R2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7799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Router - 1GB Switch - RADIUS – LAN Controller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420694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APs and Thin Clients, now Laptops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16505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Printers and Power Strips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0" y="1219200"/>
            <a:ext cx="3736935" cy="4983163"/>
          </a:xfrm>
        </p:spPr>
      </p:pic>
    </p:spTree>
    <p:extLst>
      <p:ext uri="{BB962C8B-B14F-4D97-AF65-F5344CB8AC3E}">
        <p14:creationId xmlns:p14="http://schemas.microsoft.com/office/powerpoint/2010/main" val="410552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Backup Plan for 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60"/>
            <a:ext cx="6492875" cy="4868803"/>
          </a:xfrm>
        </p:spPr>
      </p:pic>
    </p:spTree>
    <p:extLst>
      <p:ext uri="{BB962C8B-B14F-4D97-AF65-F5344CB8AC3E}">
        <p14:creationId xmlns:p14="http://schemas.microsoft.com/office/powerpoint/2010/main" val="285474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Large screen for IAP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6324600" cy="4742619"/>
          </a:xfrm>
        </p:spPr>
      </p:pic>
    </p:spTree>
    <p:extLst>
      <p:ext uri="{BB962C8B-B14F-4D97-AF65-F5344CB8AC3E}">
        <p14:creationId xmlns:p14="http://schemas.microsoft.com/office/powerpoint/2010/main" val="307548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e-ISuite Server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6477000" cy="4856899"/>
          </a:xfrm>
        </p:spPr>
      </p:pic>
    </p:spTree>
    <p:extLst>
      <p:ext uri="{BB962C8B-B14F-4D97-AF65-F5344CB8AC3E}">
        <p14:creationId xmlns:p14="http://schemas.microsoft.com/office/powerpoint/2010/main" val="380225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CROW (Computer Room On Wheels)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69263" cy="4648200"/>
          </a:xfrm>
        </p:spPr>
      </p:pic>
    </p:spTree>
    <p:extLst>
      <p:ext uri="{BB962C8B-B14F-4D97-AF65-F5344CB8AC3E}">
        <p14:creationId xmlns:p14="http://schemas.microsoft.com/office/powerpoint/2010/main" val="415743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CROW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469257" cy="4830763"/>
          </a:xfrm>
        </p:spPr>
      </p:pic>
    </p:spTree>
    <p:extLst>
      <p:ext uri="{BB962C8B-B14F-4D97-AF65-F5344CB8AC3E}">
        <p14:creationId xmlns:p14="http://schemas.microsoft.com/office/powerpoint/2010/main" val="16936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3668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Cables, APC, Etc….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2895600" cy="5153156"/>
          </a:xfrm>
        </p:spPr>
      </p:pic>
    </p:spTree>
    <p:extLst>
      <p:ext uri="{BB962C8B-B14F-4D97-AF65-F5344CB8AC3E}">
        <p14:creationId xmlns:p14="http://schemas.microsoft.com/office/powerpoint/2010/main" val="55563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EISuite</a:t>
            </a:r>
            <a:r>
              <a:rPr lang="en-US" sz="3200" dirty="0"/>
              <a:t> Server - </a:t>
            </a:r>
            <a:r>
              <a:rPr lang="en-US" sz="3200" dirty="0" err="1"/>
              <a:t>Drobo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24491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Battery Power – Pumpkin?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12558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36223D-6901-4751-A9D8-0B6B263665F0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7772400" cy="761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4000" b="1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pPr algn="ctr"/>
            <a:r>
              <a:rPr lang="en-US" sz="2000" dirty="0"/>
              <a:t>MIMIT 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2000" dirty="0"/>
              <a:t>(Mobile Incident Management Information Technology Program)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FBE2848-1E55-404D-BE92-515E34E6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4095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7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5 total trailers in Great Basin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007100" cy="4525963"/>
          </a:xfrm>
        </p:spPr>
      </p:pic>
    </p:spTree>
    <p:extLst>
      <p:ext uri="{BB962C8B-B14F-4D97-AF65-F5344CB8AC3E}">
        <p14:creationId xmlns:p14="http://schemas.microsoft.com/office/powerpoint/2010/main" val="139268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79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Types of ITSS Trailers</vt:lpstr>
      <vt:lpstr>CROW (Computer Room On Wheels)</vt:lpstr>
      <vt:lpstr>CROW</vt:lpstr>
      <vt:lpstr>CROW</vt:lpstr>
      <vt:lpstr>Cables, APC, Etc….</vt:lpstr>
      <vt:lpstr>EISuite Server - Drobo</vt:lpstr>
      <vt:lpstr>Battery Power – Pumpkin?</vt:lpstr>
      <vt:lpstr>PowerPoint Presentation</vt:lpstr>
      <vt:lpstr>5 total trailers in Great Basin</vt:lpstr>
      <vt:lpstr>Window Server 2008 R2</vt:lpstr>
      <vt:lpstr>Router - 1GB Switch - RADIUS – LAN Controller </vt:lpstr>
      <vt:lpstr>APs and Thin Clients, now Laptops</vt:lpstr>
      <vt:lpstr>Printers and Power Strips</vt:lpstr>
      <vt:lpstr>Backup Plan for APs</vt:lpstr>
      <vt:lpstr>Large screen for IAP</vt:lpstr>
      <vt:lpstr>e-ISuite Server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Paul</cp:lastModifiedBy>
  <cp:revision>24</cp:revision>
  <dcterms:created xsi:type="dcterms:W3CDTF">2014-10-29T14:11:27Z</dcterms:created>
  <dcterms:modified xsi:type="dcterms:W3CDTF">2018-03-12T18:23:41Z</dcterms:modified>
</cp:coreProperties>
</file>