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462"/>
    <a:srgbClr val="1B75BC"/>
    <a:srgbClr val="1175BC"/>
    <a:srgbClr val="6D6B6B"/>
    <a:srgbClr val="009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>
      <p:cViewPr varScale="1">
        <p:scale>
          <a:sx n="56" d="100"/>
          <a:sy n="56" d="100"/>
        </p:scale>
        <p:origin x="139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FBC3-DB44-4A73-A8C6-16E3983FFA2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8"/>
          <p:cNvSpPr/>
          <p:nvPr userDrawn="1"/>
        </p:nvSpPr>
        <p:spPr>
          <a:xfrm>
            <a:off x="0" y="6174375"/>
            <a:ext cx="9144000" cy="683699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8" name="Shape 9"/>
          <p:cNvCxnSpPr/>
          <p:nvPr userDrawn="1"/>
        </p:nvCxnSpPr>
        <p:spPr>
          <a:xfrm>
            <a:off x="455700" y="3864025"/>
            <a:ext cx="8301300" cy="0"/>
          </a:xfrm>
          <a:prstGeom prst="straightConnector1">
            <a:avLst/>
          </a:prstGeom>
          <a:noFill/>
          <a:ln w="19050" cap="flat">
            <a:solidFill>
              <a:srgbClr val="11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10"/>
          <p:cNvSpPr txBox="1">
            <a:spLocks noGrp="1"/>
          </p:cNvSpPr>
          <p:nvPr>
            <p:ph type="title"/>
          </p:nvPr>
        </p:nvSpPr>
        <p:spPr>
          <a:xfrm>
            <a:off x="322922" y="3339545"/>
            <a:ext cx="8677175" cy="53733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None/>
              <a:defRPr sz="30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0" name="Shape 11"/>
          <p:cNvSpPr txBox="1"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1" name="Shape 12"/>
          <p:cNvSpPr txBox="1"/>
          <p:nvPr userDrawn="1"/>
        </p:nvSpPr>
        <p:spPr>
          <a:xfrm>
            <a:off x="1948875" y="6369200"/>
            <a:ext cx="5166900" cy="2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1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8" y="457200"/>
            <a:ext cx="5742770" cy="10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123075" y="-48139"/>
            <a:ext cx="8818424" cy="688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123075" y="640225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123075" y="762000"/>
            <a:ext cx="88185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304800" y="-30600"/>
            <a:ext cx="8636699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304800" y="609600"/>
            <a:ext cx="8636775" cy="30625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25" y="762000"/>
            <a:ext cx="4383075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hape 21"/>
          <p:cNvSpPr txBox="1">
            <a:spLocks noGrp="1"/>
          </p:cNvSpPr>
          <p:nvPr>
            <p:ph type="title"/>
          </p:nvPr>
        </p:nvSpPr>
        <p:spPr>
          <a:xfrm>
            <a:off x="123075" y="-30600"/>
            <a:ext cx="8818424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10" name="Shape 22"/>
          <p:cNvCxnSpPr/>
          <p:nvPr userDrawn="1"/>
        </p:nvCxnSpPr>
        <p:spPr>
          <a:xfrm>
            <a:off x="123075" y="68580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9"/>
          <p:cNvSpPr txBox="1"/>
          <p:nvPr userDrawn="1"/>
        </p:nvSpPr>
        <p:spPr>
          <a:xfrm>
            <a:off x="1728912" y="1855575"/>
            <a:ext cx="5686200" cy="131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cxnSp>
        <p:nvCxnSpPr>
          <p:cNvPr id="7" name="Shape 50"/>
          <p:cNvCxnSpPr/>
          <p:nvPr userDrawn="1"/>
        </p:nvCxnSpPr>
        <p:spPr>
          <a:xfrm>
            <a:off x="162750" y="306005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8063" y="3768475"/>
            <a:ext cx="6727873" cy="12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FBC3-DB44-4A73-A8C6-16E3983FFA25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1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amit.nwcg.gov/applications/ROSS" TargetMode="External"/><Relationship Id="rId13" Type="http://schemas.openxmlformats.org/officeDocument/2006/relationships/hyperlink" Target="https://iia-hd.peckham-enclave.us/" TargetMode="External"/><Relationship Id="rId3" Type="http://schemas.openxmlformats.org/officeDocument/2006/relationships/hyperlink" Target="https://inciweb.nwcg.gov/" TargetMode="External"/><Relationship Id="rId7" Type="http://schemas.openxmlformats.org/officeDocument/2006/relationships/hyperlink" Target="ftp://ftp.nifc.gov/Incident_Specific_Data" TargetMode="External"/><Relationship Id="rId12" Type="http://schemas.openxmlformats.org/officeDocument/2006/relationships/hyperlink" Target="https://www.nwcg.gov/?q=publications/position-taskbooks" TargetMode="External"/><Relationship Id="rId2" Type="http://schemas.openxmlformats.org/officeDocument/2006/relationships/hyperlink" Target="http://www.wildfirelessons.net/h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NULL" TargetMode="External"/><Relationship Id="rId11" Type="http://schemas.openxmlformats.org/officeDocument/2006/relationships/hyperlink" Target="http://www.routerpasswords.com/" TargetMode="External"/><Relationship Id="rId5" Type="http://schemas.openxmlformats.org/officeDocument/2006/relationships/hyperlink" Target="ftp://ftp.nifc.gov/" TargetMode="External"/><Relationship Id="rId10" Type="http://schemas.openxmlformats.org/officeDocument/2006/relationships/hyperlink" Target="http://gacc.nifc.gov/" TargetMode="External"/><Relationship Id="rId4" Type="http://schemas.openxmlformats.org/officeDocument/2006/relationships/hyperlink" Target="https://famit.nwcg.gov/" TargetMode="External"/><Relationship Id="rId9" Type="http://schemas.openxmlformats.org/officeDocument/2006/relationships/hyperlink" Target="https://famit.nwcg.gov/applications/eisuit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WEB SITE SUMMARY SHEET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89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" y="20782"/>
            <a:ext cx="8818500" cy="6883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D2BD10D8-5C09-40A7-83DD-C3F0EEB55326}"/>
              </a:ext>
            </a:extLst>
          </p:cNvPr>
          <p:cNvSpPr txBox="1">
            <a:spLocks noGrp="1" noChangeArrowheads="1"/>
          </p:cNvSpPr>
          <p:nvPr>
            <p:ph sz="half" idx="1"/>
          </p:nvPr>
        </p:nvSpPr>
        <p:spPr bwMode="auto">
          <a:xfrm>
            <a:off x="123075" y="762000"/>
            <a:ext cx="8818500" cy="6961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</a:rPr>
              <a:t>ITSS Mail List</a:t>
            </a: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  <a:hlinkClick r:id="rId2"/>
              </a:rPr>
              <a:t>http://www.wildfirelessons.net/home</a:t>
            </a:r>
            <a:endParaRPr lang="en-US" altLang="en-US" sz="2400" dirty="0">
              <a:solidFill>
                <a:srgbClr val="1B75BC"/>
              </a:solidFill>
            </a:endParaRP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  <a:hlinkClick r:id="rId3"/>
              </a:rPr>
              <a:t>https://inciweb.nwcg.gov</a:t>
            </a:r>
            <a:endParaRPr lang="en-US" altLang="en-US" sz="2400" dirty="0">
              <a:solidFill>
                <a:srgbClr val="1B75BC"/>
              </a:solidFill>
            </a:endParaRP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  <a:hlinkClick r:id="rId4"/>
              </a:rPr>
              <a:t>https://famit.nwcg.gov</a:t>
            </a:r>
            <a:endParaRPr lang="en-US" altLang="en-US" sz="2400" dirty="0">
              <a:solidFill>
                <a:srgbClr val="1B75BC"/>
              </a:solidFill>
            </a:endParaRP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  <a:hlinkClick r:id="rId5"/>
              </a:rPr>
              <a:t>ftp.nifc.gov</a:t>
            </a:r>
            <a:endParaRPr lang="en-US" altLang="en-US" sz="2400" dirty="0">
              <a:solidFill>
                <a:srgbClr val="1B75BC"/>
              </a:solidFill>
            </a:endParaRP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  <a:hlinkClick r:id="rId6" invalidUrl="ftp://ftp.nifc.gov/CTSP/ITSS Training"/>
              </a:rPr>
              <a:t>ftp.nifc.gov/CTSP/ITSS Training</a:t>
            </a:r>
            <a:endParaRPr lang="en-US" altLang="en-US" sz="2400" dirty="0">
              <a:solidFill>
                <a:srgbClr val="1B75BC"/>
              </a:solidFill>
            </a:endParaRP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  <a:hlinkClick r:id="rId7"/>
              </a:rPr>
              <a:t>ftp.nifc.gov/</a:t>
            </a:r>
            <a:r>
              <a:rPr lang="en-US" altLang="en-US" sz="2400" dirty="0" err="1">
                <a:solidFill>
                  <a:srgbClr val="1B75BC"/>
                </a:solidFill>
                <a:hlinkClick r:id="rId7"/>
              </a:rPr>
              <a:t>Incident_Specific_Data</a:t>
            </a:r>
            <a:endParaRPr lang="en-US" altLang="en-US" sz="2400" dirty="0">
              <a:solidFill>
                <a:srgbClr val="1B75BC"/>
              </a:solidFill>
            </a:endParaRP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  <a:hlinkClick r:id="rId8"/>
              </a:rPr>
              <a:t>https://famit.nwcg.gov/applications/ROSS</a:t>
            </a:r>
            <a:endParaRPr lang="en-US" altLang="en-US" sz="2400" dirty="0">
              <a:solidFill>
                <a:srgbClr val="1B75BC"/>
              </a:solidFill>
            </a:endParaRP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  <a:hlinkClick r:id="rId9"/>
              </a:rPr>
              <a:t>https://famit.nwcg.gov/applications/eisuite</a:t>
            </a:r>
            <a:endParaRPr lang="en-US" altLang="en-US" sz="2400" dirty="0">
              <a:solidFill>
                <a:srgbClr val="1B75BC"/>
              </a:solidFill>
            </a:endParaRP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  <a:hlinkClick r:id="rId10"/>
              </a:rPr>
              <a:t>https://gacc.nifc.gov</a:t>
            </a:r>
            <a:endParaRPr lang="en-US" altLang="en-US" sz="2400" dirty="0">
              <a:solidFill>
                <a:srgbClr val="1B75BC"/>
              </a:solidFill>
            </a:endParaRP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  <a:hlinkClick r:id="rId11"/>
              </a:rPr>
              <a:t>www.routerpasswords.com</a:t>
            </a:r>
            <a:endParaRPr lang="en-US" altLang="en-US" sz="2400" dirty="0">
              <a:solidFill>
                <a:srgbClr val="1B75BC"/>
              </a:solidFill>
            </a:endParaRP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  <a:hlinkClick r:id="rId12"/>
              </a:rPr>
              <a:t>https://www.nwcg.gov/?q=publications/position-taskbooks</a:t>
            </a:r>
            <a:endParaRPr lang="en-US" altLang="en-US" sz="2400" dirty="0">
              <a:solidFill>
                <a:srgbClr val="1B75BC"/>
              </a:solidFill>
            </a:endParaRP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solidFill>
                  <a:srgbClr val="1B75BC"/>
                </a:solidFill>
                <a:hlinkClick r:id="rId13"/>
              </a:rPr>
              <a:t>https://iia-hd.peckham-enclave.us/</a:t>
            </a:r>
            <a:r>
              <a:rPr lang="en-US" altLang="en-US" sz="2400" dirty="0">
                <a:solidFill>
                  <a:srgbClr val="1B75BC"/>
                </a:solidFill>
              </a:rPr>
              <a:t>   866-224-7677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>
              <a:latin typeface="Georgia" panose="02040502050405020303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>
              <a:latin typeface="Georgia" panose="02040502050405020303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>
              <a:latin typeface="Georgia" panose="02040502050405020303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40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335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112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Georgia</vt:lpstr>
      <vt:lpstr>Noto Symbol</vt:lpstr>
      <vt:lpstr>Office Theme</vt:lpstr>
      <vt:lpstr>WEB SITE SUMMARY SHEET</vt:lpstr>
      <vt:lpstr>PowerPoint Presentation</vt:lpstr>
      <vt:lpstr>PowerPoint Presentation</vt:lpstr>
    </vt:vector>
  </TitlesOfParts>
  <Company>DOI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Taylor</dc:creator>
  <cp:lastModifiedBy>Paul</cp:lastModifiedBy>
  <cp:revision>26</cp:revision>
  <dcterms:created xsi:type="dcterms:W3CDTF">2014-10-29T14:11:27Z</dcterms:created>
  <dcterms:modified xsi:type="dcterms:W3CDTF">2018-03-13T15:50:03Z</dcterms:modified>
</cp:coreProperties>
</file>