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76" r:id="rId5"/>
    <p:sldId id="278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67" d="100"/>
          <a:sy n="67" d="100"/>
        </p:scale>
        <p:origin x="72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" y="20782"/>
            <a:ext cx="8818500" cy="6883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0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1" y="10964"/>
            <a:ext cx="8763000" cy="640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4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09"/>
            <a:ext cx="8802954" cy="6883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8802954" cy="429145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7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1482"/>
            <a:ext cx="8329735" cy="64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Tables </a:t>
            </a:r>
            <a:r>
              <a:rPr lang="en-US" dirty="0" smtClean="0"/>
              <a:t>can be used to display data</a:t>
            </a:r>
            <a:endParaRPr lang="en-US" dirty="0"/>
          </a:p>
        </p:txBody>
      </p:sp>
      <p:graphicFrame>
        <p:nvGraphicFramePr>
          <p:cNvPr id="4" name="Table 3" title="Sample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116051"/>
              </p:ext>
            </p:extLst>
          </p:nvPr>
        </p:nvGraphicFramePr>
        <p:xfrm>
          <a:off x="1066800" y="1317700"/>
          <a:ext cx="69342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0">
                  <a:extLst>
                    <a:ext uri="{9D8B030D-6E8A-4147-A177-3AD203B41FA5}">
                      <a16:colId xmlns:a16="http://schemas.microsoft.com/office/drawing/2014/main" val="776682203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792984774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739935934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569935519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Heading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Heading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795101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Point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169503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Point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049564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Point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341049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Point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552639"/>
                  </a:ext>
                </a:extLst>
              </a:tr>
            </a:tbl>
          </a:graphicData>
        </a:graphic>
      </p:graphicFrame>
      <p:grpSp>
        <p:nvGrpSpPr>
          <p:cNvPr id="19" name="Shape 289" title="Sample Dot graphic"/>
          <p:cNvGrpSpPr/>
          <p:nvPr/>
        </p:nvGrpSpPr>
        <p:grpSpPr>
          <a:xfrm>
            <a:off x="6858000" y="2311968"/>
            <a:ext cx="504900" cy="504900"/>
            <a:chOff x="3257550" y="5511800"/>
            <a:chExt cx="504900" cy="504900"/>
          </a:xfrm>
        </p:grpSpPr>
        <p:sp>
          <p:nvSpPr>
            <p:cNvPr id="20" name="Shape 290"/>
            <p:cNvSpPr/>
            <p:nvPr/>
          </p:nvSpPr>
          <p:spPr>
            <a:xfrm>
              <a:off x="3257550" y="5511800"/>
              <a:ext cx="504900" cy="504900"/>
            </a:xfrm>
            <a:prstGeom prst="ellipse">
              <a:avLst/>
            </a:prstGeom>
            <a:solidFill>
              <a:srgbClr val="999999">
                <a:alpha val="59609"/>
              </a:srgbClr>
            </a:solidFill>
            <a:ln w="19050" cap="rnd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91"/>
            <p:cNvSpPr/>
            <p:nvPr/>
          </p:nvSpPr>
          <p:spPr>
            <a:xfrm>
              <a:off x="3319462" y="5573712"/>
              <a:ext cx="381000" cy="381000"/>
            </a:xfrm>
            <a:prstGeom prst="ellipse">
              <a:avLst/>
            </a:prstGeom>
            <a:solidFill>
              <a:srgbClr val="999999"/>
            </a:solidFill>
            <a:ln w="19050" cap="rnd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92" title="Sample Dot Graphic"/>
          <p:cNvGrpSpPr/>
          <p:nvPr/>
        </p:nvGrpSpPr>
        <p:grpSpPr>
          <a:xfrm>
            <a:off x="5091112" y="4120091"/>
            <a:ext cx="504900" cy="504900"/>
            <a:chOff x="3257550" y="5511800"/>
            <a:chExt cx="504900" cy="504900"/>
          </a:xfrm>
        </p:grpSpPr>
        <p:sp>
          <p:nvSpPr>
            <p:cNvPr id="23" name="Shape 293"/>
            <p:cNvSpPr/>
            <p:nvPr/>
          </p:nvSpPr>
          <p:spPr>
            <a:xfrm>
              <a:off x="3257550" y="5511800"/>
              <a:ext cx="504900" cy="504900"/>
            </a:xfrm>
            <a:prstGeom prst="ellipse">
              <a:avLst/>
            </a:prstGeom>
            <a:solidFill>
              <a:srgbClr val="999999">
                <a:alpha val="59609"/>
              </a:srgbClr>
            </a:solidFill>
            <a:ln w="19050" cap="rnd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94"/>
            <p:cNvSpPr/>
            <p:nvPr/>
          </p:nvSpPr>
          <p:spPr>
            <a:xfrm>
              <a:off x="3319462" y="5573712"/>
              <a:ext cx="381000" cy="381000"/>
            </a:xfrm>
            <a:prstGeom prst="ellipse">
              <a:avLst/>
            </a:prstGeom>
            <a:solidFill>
              <a:srgbClr val="999999"/>
            </a:solidFill>
            <a:ln w="19050" cap="rnd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5" name="Shape 295" title="Sample Dot Graphic"/>
          <p:cNvGrpSpPr/>
          <p:nvPr/>
        </p:nvGrpSpPr>
        <p:grpSpPr>
          <a:xfrm>
            <a:off x="5029200" y="2373956"/>
            <a:ext cx="504900" cy="504900"/>
            <a:chOff x="3257550" y="5511800"/>
            <a:chExt cx="504900" cy="504900"/>
          </a:xfrm>
        </p:grpSpPr>
        <p:sp>
          <p:nvSpPr>
            <p:cNvPr id="26" name="Shape 296"/>
            <p:cNvSpPr/>
            <p:nvPr/>
          </p:nvSpPr>
          <p:spPr>
            <a:xfrm>
              <a:off x="3257550" y="5511800"/>
              <a:ext cx="504900" cy="504900"/>
            </a:xfrm>
            <a:prstGeom prst="ellipse">
              <a:avLst/>
            </a:prstGeom>
            <a:solidFill>
              <a:srgbClr val="999999">
                <a:alpha val="59609"/>
              </a:srgbClr>
            </a:solidFill>
            <a:ln w="19050" cap="rnd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97"/>
            <p:cNvSpPr/>
            <p:nvPr/>
          </p:nvSpPr>
          <p:spPr>
            <a:xfrm>
              <a:off x="3319462" y="5573712"/>
              <a:ext cx="381000" cy="381000"/>
            </a:xfrm>
            <a:prstGeom prst="ellipse">
              <a:avLst/>
            </a:prstGeom>
            <a:solidFill>
              <a:srgbClr val="999999"/>
            </a:solidFill>
            <a:ln w="19050" cap="rnd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0" name="Shape 280" title="Sample Dot Graphic"/>
          <p:cNvGrpSpPr/>
          <p:nvPr/>
        </p:nvGrpSpPr>
        <p:grpSpPr>
          <a:xfrm>
            <a:off x="3352800" y="4114800"/>
            <a:ext cx="504900" cy="504900"/>
            <a:chOff x="3257550" y="5511800"/>
            <a:chExt cx="504900" cy="504900"/>
          </a:xfrm>
        </p:grpSpPr>
        <p:sp>
          <p:nvSpPr>
            <p:cNvPr id="11" name="Shape 281"/>
            <p:cNvSpPr/>
            <p:nvPr/>
          </p:nvSpPr>
          <p:spPr>
            <a:xfrm>
              <a:off x="3257550" y="5511800"/>
              <a:ext cx="504900" cy="504900"/>
            </a:xfrm>
            <a:prstGeom prst="ellipse">
              <a:avLst/>
            </a:prstGeom>
            <a:solidFill>
              <a:srgbClr val="999999">
                <a:alpha val="59609"/>
              </a:srgbClr>
            </a:solidFill>
            <a:ln w="19050" cap="rnd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282"/>
            <p:cNvSpPr/>
            <p:nvPr/>
          </p:nvSpPr>
          <p:spPr>
            <a:xfrm>
              <a:off x="3319462" y="5573712"/>
              <a:ext cx="381000" cy="381000"/>
            </a:xfrm>
            <a:prstGeom prst="ellipse">
              <a:avLst/>
            </a:prstGeom>
            <a:solidFill>
              <a:srgbClr val="999999"/>
            </a:solidFill>
            <a:ln w="19050" cap="rnd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1357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21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Tables can be used to display data</vt:lpstr>
      <vt:lpstr>PowerPoint Presentation</vt:lpstr>
    </vt:vector>
  </TitlesOfParts>
  <Company>DOI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Taylor, Tara E</cp:lastModifiedBy>
  <cp:revision>22</cp:revision>
  <dcterms:created xsi:type="dcterms:W3CDTF">2014-10-29T14:11:27Z</dcterms:created>
  <dcterms:modified xsi:type="dcterms:W3CDTF">2017-08-14T20:30:51Z</dcterms:modified>
</cp:coreProperties>
</file>