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3" r:id="rId3"/>
    <p:sldId id="266" r:id="rId4"/>
    <p:sldId id="257" r:id="rId5"/>
    <p:sldId id="258" r:id="rId6"/>
    <p:sldId id="259" r:id="rId7"/>
    <p:sldId id="267" r:id="rId8"/>
    <p:sldId id="260" r:id="rId9"/>
    <p:sldId id="261" r:id="rId10"/>
    <p:sldId id="262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69" d="100"/>
          <a:sy n="69" d="100"/>
        </p:scale>
        <p:origin x="-7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87A5-58A6-6B4D-9A11-A69C9FFF46C3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0027-590E-FF40-A9DE-2D595602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2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87A5-58A6-6B4D-9A11-A69C9FFF46C3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0027-590E-FF40-A9DE-2D595602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3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87A5-58A6-6B4D-9A11-A69C9FFF46C3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0027-590E-FF40-A9DE-2D595602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5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87A5-58A6-6B4D-9A11-A69C9FFF46C3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0027-590E-FF40-A9DE-2D595602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2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87A5-58A6-6B4D-9A11-A69C9FFF46C3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0027-590E-FF40-A9DE-2D595602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5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87A5-58A6-6B4D-9A11-A69C9FFF46C3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0027-590E-FF40-A9DE-2D595602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1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87A5-58A6-6B4D-9A11-A69C9FFF46C3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0027-590E-FF40-A9DE-2D595602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99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87A5-58A6-6B4D-9A11-A69C9FFF46C3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0027-590E-FF40-A9DE-2D595602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1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87A5-58A6-6B4D-9A11-A69C9FFF46C3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0027-590E-FF40-A9DE-2D595602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0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87A5-58A6-6B4D-9A11-A69C9FFF46C3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0027-590E-FF40-A9DE-2D595602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01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87A5-58A6-6B4D-9A11-A69C9FFF46C3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0027-590E-FF40-A9DE-2D595602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1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787A5-58A6-6B4D-9A11-A69C9FFF46C3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70027-590E-FF40-A9DE-2D595602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876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192.169.1.5:59123/isuite/fx/welcome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E-ISuite ITSS Tips and Tricks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2017</a:t>
            </a:r>
          </a:p>
          <a:p>
            <a:r>
              <a:rPr lang="en-US" sz="3600" dirty="0" smtClean="0"/>
              <a:t>http://</a:t>
            </a:r>
            <a:r>
              <a:rPr lang="en-US" sz="3600" dirty="0" err="1" smtClean="0"/>
              <a:t>famit.nwcg.gov</a:t>
            </a:r>
            <a:r>
              <a:rPr lang="en-US" sz="3600" dirty="0" smtClean="0"/>
              <a:t>/applications/</a:t>
            </a:r>
            <a:r>
              <a:rPr lang="en-US" sz="3600" dirty="0" err="1" smtClean="0"/>
              <a:t>eISuite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6630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iPads, Android Tablets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 as clients only via Remote Desktop Connection </a:t>
            </a:r>
          </a:p>
          <a:p>
            <a:r>
              <a:rPr lang="en-US" dirty="0" smtClean="0"/>
              <a:t>Ties up one laptop/PC for each connection</a:t>
            </a:r>
          </a:p>
          <a:p>
            <a:endParaRPr lang="en-US" sz="3600" dirty="0"/>
          </a:p>
          <a:p>
            <a:r>
              <a:rPr lang="en-US" sz="3600" dirty="0" smtClean="0"/>
              <a:t>Chrome Books can be used as clients</a:t>
            </a:r>
          </a:p>
        </p:txBody>
      </p:sp>
    </p:spTree>
    <p:extLst>
      <p:ext uri="{BB962C8B-B14F-4D97-AF65-F5344CB8AC3E}">
        <p14:creationId xmlns:p14="http://schemas.microsoft.com/office/powerpoint/2010/main" val="106947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Helpful Resources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5526" y="1538319"/>
            <a:ext cx="4256874" cy="527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7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Resources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8113" y="2019165"/>
            <a:ext cx="8455774" cy="3499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30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install Site on Server, Clients do not need it</a:t>
            </a:r>
          </a:p>
          <a:p>
            <a:r>
              <a:rPr lang="en-US" dirty="0" smtClean="0"/>
              <a:t>Officially supported environment</a:t>
            </a:r>
          </a:p>
          <a:p>
            <a:pPr lvl="1"/>
            <a:r>
              <a:rPr lang="en-US" dirty="0" smtClean="0"/>
              <a:t>Windows 7</a:t>
            </a:r>
          </a:p>
          <a:p>
            <a:pPr lvl="1"/>
            <a:r>
              <a:rPr lang="en-US" dirty="0" smtClean="0"/>
              <a:t>Internet Explorer 11</a:t>
            </a:r>
          </a:p>
          <a:p>
            <a:r>
              <a:rPr lang="en-US" dirty="0" smtClean="0"/>
              <a:t>Other browsers usually work ok</a:t>
            </a:r>
          </a:p>
          <a:p>
            <a:pPr lvl="1"/>
            <a:r>
              <a:rPr lang="en-US" dirty="0" smtClean="0"/>
              <a:t>Chrome may have TAB key issues</a:t>
            </a:r>
          </a:p>
          <a:p>
            <a:pPr lvl="1"/>
            <a:r>
              <a:rPr lang="en-US" dirty="0" smtClean="0"/>
              <a:t>Firefox generally works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26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Transition File Types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Transfer Completely Rewritten, Works Well</a:t>
            </a:r>
          </a:p>
          <a:p>
            <a:r>
              <a:rPr lang="en-US" dirty="0" smtClean="0"/>
              <a:t>Transition File Types are different</a:t>
            </a:r>
          </a:p>
          <a:p>
            <a:pPr lvl="1"/>
            <a:r>
              <a:rPr lang="en-US" dirty="0" smtClean="0"/>
              <a:t>Ent-to-Site</a:t>
            </a:r>
          </a:p>
          <a:p>
            <a:pPr lvl="1"/>
            <a:r>
              <a:rPr lang="en-US" dirty="0" smtClean="0"/>
              <a:t>Site-to-Ent</a:t>
            </a:r>
          </a:p>
          <a:p>
            <a:pPr lvl="1"/>
            <a:r>
              <a:rPr lang="en-US" dirty="0" smtClean="0"/>
              <a:t>Site-to-Site</a:t>
            </a:r>
          </a:p>
          <a:p>
            <a:pPr lvl="1"/>
            <a:r>
              <a:rPr lang="en-US" dirty="0" smtClean="0"/>
              <a:t>System will name files accordingly</a:t>
            </a:r>
          </a:p>
          <a:p>
            <a:pPr lvl="2"/>
            <a:r>
              <a:rPr lang="en-US" dirty="0" err="1" smtClean="0"/>
              <a:t>KYBURZ_Site</a:t>
            </a:r>
            <a:r>
              <a:rPr lang="en-US" dirty="0" smtClean="0"/>
              <a:t>-To-</a:t>
            </a:r>
            <a:r>
              <a:rPr lang="en-US" dirty="0" err="1" smtClean="0"/>
              <a:t>Site.isw</a:t>
            </a:r>
            <a:endParaRPr lang="en-US" dirty="0" smtClean="0"/>
          </a:p>
          <a:p>
            <a:pPr lvl="2"/>
            <a:r>
              <a:rPr lang="en-US" dirty="0" err="1" smtClean="0"/>
              <a:t>TNSPTESTGROUP_Ent</a:t>
            </a:r>
            <a:r>
              <a:rPr lang="en-US" dirty="0" smtClean="0"/>
              <a:t>-To-</a:t>
            </a:r>
            <a:r>
              <a:rPr lang="en-US" dirty="0" err="1" smtClean="0"/>
              <a:t>Site.isw</a:t>
            </a:r>
            <a:endParaRPr lang="en-US" dirty="0" smtClean="0"/>
          </a:p>
          <a:p>
            <a:pPr lvl="2"/>
            <a:r>
              <a:rPr lang="en-US" dirty="0" err="1" smtClean="0"/>
              <a:t>FROG_Site</a:t>
            </a:r>
            <a:r>
              <a:rPr lang="en-US" dirty="0" smtClean="0"/>
              <a:t>-To-</a:t>
            </a:r>
            <a:r>
              <a:rPr lang="en-US" dirty="0" err="1" smtClean="0"/>
              <a:t>Ent.isw</a:t>
            </a:r>
            <a:endParaRPr lang="en-US" dirty="0" smtClean="0"/>
          </a:p>
          <a:p>
            <a:r>
              <a:rPr lang="en-US" dirty="0" smtClean="0"/>
              <a:t>Remember your password as we cannot decrypt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345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2046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see it on older laptops</a:t>
            </a:r>
          </a:p>
          <a:p>
            <a:r>
              <a:rPr lang="en-US" dirty="0" smtClean="0"/>
              <a:t>Usually, just accessing e-</a:t>
            </a:r>
            <a:r>
              <a:rPr lang="en-US" dirty="0" err="1" smtClean="0"/>
              <a:t>ISuite</a:t>
            </a:r>
            <a:r>
              <a:rPr lang="en-US" dirty="0" smtClean="0"/>
              <a:t> Enterprise will clear it up</a:t>
            </a:r>
          </a:p>
          <a:p>
            <a:r>
              <a:rPr lang="en-US" dirty="0" smtClean="0"/>
              <a:t>If that does not work, and you have admin privileges, try creating a new user just for e-ISuite.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27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404 Page Error on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thing to check is to look for competing web services</a:t>
            </a:r>
          </a:p>
          <a:p>
            <a:pPr lvl="1"/>
            <a:r>
              <a:rPr lang="en-US" dirty="0" smtClean="0"/>
              <a:t>Go to Control Panel, Programs and Features, Add or Remove Windows Features</a:t>
            </a:r>
          </a:p>
          <a:p>
            <a:pPr lvl="1"/>
            <a:r>
              <a:rPr lang="en-US" dirty="0" smtClean="0"/>
              <a:t>Make sure Internet Information Services is Unchecked (not black, not grey, completely unchecked)</a:t>
            </a:r>
          </a:p>
          <a:p>
            <a:pPr lvl="1"/>
            <a:r>
              <a:rPr lang="en-US" dirty="0" smtClean="0"/>
              <a:t>May require a reboot</a:t>
            </a:r>
          </a:p>
        </p:txBody>
      </p:sp>
    </p:spTree>
    <p:extLst>
      <p:ext uri="{BB962C8B-B14F-4D97-AF65-F5344CB8AC3E}">
        <p14:creationId xmlns:p14="http://schemas.microsoft.com/office/powerpoint/2010/main" val="1690665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268110" cy="1325563"/>
          </a:xfrm>
        </p:spPr>
        <p:txBody>
          <a:bodyPr/>
          <a:lstStyle/>
          <a:p>
            <a:r>
              <a:rPr lang="en-US" dirty="0" smtClean="0"/>
              <a:t>404 Page Error, Cannot </a:t>
            </a:r>
            <a:r>
              <a:rPr lang="en-US" smtClean="0"/>
              <a:t>Display Web </a:t>
            </a:r>
            <a:r>
              <a:rPr lang="en-US" dirty="0" smtClean="0"/>
              <a:t>Page on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USFS Network?  Must use </a:t>
            </a:r>
            <a:r>
              <a:rPr lang="en-US" dirty="0" err="1" smtClean="0"/>
              <a:t>url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2"/>
              </a:rPr>
              <a:t>http://192.169.1.5:59123/isuite/fx/welcome.html#</a:t>
            </a:r>
            <a:endParaRPr lang="en-US" dirty="0" smtClean="0"/>
          </a:p>
          <a:p>
            <a:pPr lvl="1"/>
            <a:r>
              <a:rPr lang="en-US" dirty="0" smtClean="0"/>
              <a:t>(put your server address in the </a:t>
            </a:r>
            <a:r>
              <a:rPr lang="en-US" dirty="0" err="1" smtClean="0"/>
              <a:t>url</a:t>
            </a:r>
            <a:r>
              <a:rPr lang="en-US" dirty="0" smtClean="0"/>
              <a:t>, this is just a sample)</a:t>
            </a:r>
          </a:p>
          <a:p>
            <a:r>
              <a:rPr lang="en-US" dirty="0" smtClean="0"/>
              <a:t>Not on USFS Network?</a:t>
            </a:r>
          </a:p>
          <a:p>
            <a:pPr lvl="1"/>
            <a:r>
              <a:rPr lang="en-US" dirty="0" smtClean="0"/>
              <a:t>Make sure Port 80 on Server is open for incoming TCP Traffic</a:t>
            </a:r>
          </a:p>
          <a:p>
            <a:pPr lvl="2"/>
            <a:r>
              <a:rPr lang="en-US" dirty="0" smtClean="0"/>
              <a:t>(May require creating a new Inbound Rule for Windows Firewall)</a:t>
            </a:r>
          </a:p>
          <a:p>
            <a:pPr lvl="2"/>
            <a:r>
              <a:rPr lang="en-US" dirty="0" smtClean="0"/>
              <a:t>Windows Firewall can be turned on as long as Port 80 allows incoming TCP Traffic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008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New Database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Random, may not see it, but if you do</a:t>
            </a:r>
            <a:r>
              <a:rPr lang="is-IS" dirty="0" smtClean="0"/>
              <a:t>…</a:t>
            </a:r>
          </a:p>
          <a:p>
            <a:pPr lvl="1"/>
            <a:r>
              <a:rPr lang="is-IS" dirty="0" smtClean="0"/>
              <a:t>Should be able to log into a good database and remove bad one</a:t>
            </a:r>
          </a:p>
          <a:p>
            <a:r>
              <a:rPr lang="is-IS" dirty="0" smtClean="0"/>
              <a:t>Work-around</a:t>
            </a:r>
          </a:p>
          <a:p>
            <a:pPr lvl="1"/>
            <a:r>
              <a:rPr lang="is-IS" dirty="0" smtClean="0"/>
              <a:t>User Restore Database function to restore blank, empty database</a:t>
            </a:r>
          </a:p>
          <a:p>
            <a:pPr lvl="1"/>
            <a:r>
              <a:rPr lang="en-US" dirty="0" smtClean="0"/>
              <a:t>U</a:t>
            </a:r>
            <a:r>
              <a:rPr lang="is-IS" dirty="0" smtClean="0"/>
              <a:t>se C:/ProgramData/E-ISuite/NWCG-Backups folder/eisuite.del.bak.bak</a:t>
            </a:r>
          </a:p>
          <a:p>
            <a:pPr lvl="1"/>
            <a:r>
              <a:rPr lang="is-IS" dirty="0" smtClean="0"/>
              <a:t>Password is eisuite (all lower case, no dash)</a:t>
            </a:r>
          </a:p>
          <a:p>
            <a:pPr lvl="1"/>
            <a:r>
              <a:rPr lang="is-IS" dirty="0" smtClean="0"/>
              <a:t>Can Restore it with any name you want</a:t>
            </a:r>
          </a:p>
          <a:p>
            <a:pPr lvl="1"/>
            <a:r>
              <a:rPr lang="is-IS" dirty="0" smtClean="0"/>
              <a:t>Can change database password if you wish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628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10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officially supported</a:t>
            </a:r>
          </a:p>
          <a:p>
            <a:r>
              <a:rPr lang="en-US" dirty="0" smtClean="0"/>
              <a:t>Works Fine as Server (Use Edge or IE or Chrome for Database Management functions such as Create Initial Database, Create New Database, Restore Database, etc.)</a:t>
            </a:r>
          </a:p>
          <a:p>
            <a:r>
              <a:rPr lang="en-US" dirty="0" smtClean="0"/>
              <a:t>Users will be happier using Firefox for data entry (Edge, IE 11, and Chrome: TAB key does not always go to next field and users have to use mouse to get to next field sometimes)</a:t>
            </a:r>
          </a:p>
          <a:p>
            <a:r>
              <a:rPr lang="en-US" dirty="0" smtClean="0"/>
              <a:t>Just as in Windows 7, Internet Information Services needs to be unchecked in Turn Windows Features on and 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249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officially supported</a:t>
            </a:r>
          </a:p>
          <a:p>
            <a:r>
              <a:rPr lang="en-US" dirty="0" smtClean="0"/>
              <a:t>Works fine as client using Safari, Chrome, Firefox</a:t>
            </a:r>
          </a:p>
          <a:p>
            <a:r>
              <a:rPr lang="en-US" dirty="0" smtClean="0"/>
              <a:t>Server will work fine but must be running in a Windows VM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723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476</Words>
  <Application>Microsoft Office PowerPoint</Application>
  <PresentationFormat>Custom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E-ISuite ITSS Tips and Tricks</vt:lpstr>
      <vt:lpstr>Site Basics</vt:lpstr>
      <vt:lpstr>New Transition File Types </vt:lpstr>
      <vt:lpstr>2046 Error</vt:lpstr>
      <vt:lpstr>404 Page Error on Server</vt:lpstr>
      <vt:lpstr>404 Page Error, Cannot Display Web Page on Client</vt:lpstr>
      <vt:lpstr>Create New Database Error</vt:lpstr>
      <vt:lpstr>Windows 10…</vt:lpstr>
      <vt:lpstr>Macs</vt:lpstr>
      <vt:lpstr>iPads, Android Tablets</vt:lpstr>
      <vt:lpstr>Other Helpful Resources</vt:lpstr>
      <vt:lpstr>Helpful Resources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E-Isuite Tips and Tricks</dc:title>
  <dc:creator>Microsoft Office User</dc:creator>
  <cp:lastModifiedBy>Paul</cp:lastModifiedBy>
  <cp:revision>9</cp:revision>
  <dcterms:created xsi:type="dcterms:W3CDTF">2016-03-28T17:31:24Z</dcterms:created>
  <dcterms:modified xsi:type="dcterms:W3CDTF">2017-04-04T15:45:23Z</dcterms:modified>
</cp:coreProperties>
</file>