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8A0B-9E11-486F-A24B-F0A7C319842C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9240-4D8D-4BBE-8097-55B639C1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143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8A0B-9E11-486F-A24B-F0A7C319842C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9240-4D8D-4BBE-8097-55B639C1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38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8A0B-9E11-486F-A24B-F0A7C319842C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9240-4D8D-4BBE-8097-55B639C1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94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8A0B-9E11-486F-A24B-F0A7C319842C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9240-4D8D-4BBE-8097-55B639C1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242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8A0B-9E11-486F-A24B-F0A7C319842C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9240-4D8D-4BBE-8097-55B639C1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991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8A0B-9E11-486F-A24B-F0A7C319842C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9240-4D8D-4BBE-8097-55B639C1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10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8A0B-9E11-486F-A24B-F0A7C319842C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9240-4D8D-4BBE-8097-55B639C1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09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8A0B-9E11-486F-A24B-F0A7C319842C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9240-4D8D-4BBE-8097-55B639C1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94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8A0B-9E11-486F-A24B-F0A7C319842C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9240-4D8D-4BBE-8097-55B639C1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244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8A0B-9E11-486F-A24B-F0A7C319842C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9240-4D8D-4BBE-8097-55B639C1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557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8A0B-9E11-486F-A24B-F0A7C319842C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9240-4D8D-4BBE-8097-55B639C1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69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E8A0B-9E11-486F-A24B-F0A7C319842C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A9240-4D8D-4BBE-8097-55B639C1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24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nable-javascript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40268"/>
            <a:ext cx="2577950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eorgia" pitchFamily="18" charset="0"/>
              </a:rPr>
              <a:t>E-</a:t>
            </a:r>
            <a:r>
              <a:rPr lang="en-US" sz="2800" dirty="0" smtClean="0">
                <a:latin typeface="Georgia" pitchFamily="18" charset="0"/>
              </a:rPr>
              <a:t>ISuite </a:t>
            </a:r>
            <a:r>
              <a:rPr lang="en-US" sz="2800" dirty="0" smtClean="0">
                <a:latin typeface="Georgia" pitchFamily="18" charset="0"/>
              </a:rPr>
              <a:t>Tricks</a:t>
            </a:r>
            <a:endParaRPr lang="en-US" sz="2800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990600"/>
            <a:ext cx="8458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eorgia" pitchFamily="18" charset="0"/>
              </a:rPr>
              <a:t>To Check To See If JavaScript is ENABLED</a:t>
            </a:r>
          </a:p>
          <a:p>
            <a:endParaRPr lang="en-US" dirty="0">
              <a:latin typeface="Georgia" pitchFamily="18" charset="0"/>
            </a:endParaRPr>
          </a:p>
          <a:p>
            <a:r>
              <a:rPr lang="en-US" dirty="0" smtClean="0">
                <a:latin typeface="Georgia" pitchFamily="18" charset="0"/>
              </a:rPr>
              <a:t>1)  Open your desired BROWSER (IE / Chrome / Etc.)</a:t>
            </a:r>
          </a:p>
          <a:p>
            <a:endParaRPr lang="en-US" dirty="0">
              <a:latin typeface="Georgia" pitchFamily="18" charset="0"/>
            </a:endParaRPr>
          </a:p>
          <a:p>
            <a:r>
              <a:rPr lang="en-US" dirty="0" smtClean="0">
                <a:latin typeface="Georgia" pitchFamily="18" charset="0"/>
              </a:rPr>
              <a:t>2)  </a:t>
            </a:r>
            <a:r>
              <a:rPr lang="en-US" dirty="0" err="1" smtClean="0">
                <a:latin typeface="Georgia" pitchFamily="18" charset="0"/>
              </a:rPr>
              <a:t>GoTo</a:t>
            </a:r>
            <a:r>
              <a:rPr lang="en-US" dirty="0" smtClean="0">
                <a:latin typeface="Georgia" pitchFamily="18" charset="0"/>
              </a:rPr>
              <a:t>:  </a:t>
            </a:r>
            <a:r>
              <a:rPr lang="en-US" dirty="0" smtClean="0">
                <a:latin typeface="Georgia" pitchFamily="18" charset="0"/>
                <a:hlinkClick r:id="rId2"/>
              </a:rPr>
              <a:t>http://www.enable-javascript.com/</a:t>
            </a:r>
            <a:endParaRPr lang="en-US" dirty="0" smtClean="0">
              <a:latin typeface="Georgia" pitchFamily="18" charset="0"/>
            </a:endParaRPr>
          </a:p>
          <a:p>
            <a:endParaRPr lang="en-US" dirty="0">
              <a:latin typeface="Georgia" pitchFamily="18" charset="0"/>
            </a:endParaRPr>
          </a:p>
          <a:p>
            <a:r>
              <a:rPr lang="en-US" dirty="0" smtClean="0">
                <a:latin typeface="Georgia" pitchFamily="18" charset="0"/>
              </a:rPr>
              <a:t>The First Message Tells You The Status Of Your JavaScript …</a:t>
            </a:r>
            <a:endParaRPr lang="en-US" dirty="0">
              <a:latin typeface="Georg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735" y="3200400"/>
            <a:ext cx="6113929" cy="2857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38782" y="6110177"/>
            <a:ext cx="8001000" cy="584775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Georgia" pitchFamily="18" charset="0"/>
              </a:rPr>
              <a:t>Below This Message on the Web Page Is How To Set JavaScript Enabled For Most Browsers</a:t>
            </a:r>
            <a:endParaRPr lang="en-US" sz="1600" dirty="0">
              <a:latin typeface="Georg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0" y="5410200"/>
            <a:ext cx="2933699" cy="64740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38308" y="132546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 pitchFamily="18" charset="0"/>
              </a:rPr>
              <a:t>02/10/2015</a:t>
            </a:r>
            <a:endParaRPr lang="en-US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683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66800"/>
            <a:ext cx="34671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3690" y="76037"/>
            <a:ext cx="49087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Georgia" pitchFamily="18" charset="0"/>
              </a:rPr>
              <a:t>E-I</a:t>
            </a:r>
            <a:r>
              <a:rPr lang="en-US" sz="4000" dirty="0" smtClean="0">
                <a:latin typeface="Georgia" pitchFamily="18" charset="0"/>
              </a:rPr>
              <a:t>Suite </a:t>
            </a:r>
            <a:r>
              <a:rPr lang="en-US" sz="4000" dirty="0" smtClean="0">
                <a:latin typeface="Georgia" pitchFamily="18" charset="0"/>
              </a:rPr>
              <a:t>– 404 Error</a:t>
            </a:r>
            <a:endParaRPr lang="en-US" sz="4000" dirty="0">
              <a:latin typeface="Georgi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1600200"/>
            <a:ext cx="1066800" cy="381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52400" y="1411942"/>
            <a:ext cx="533400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962835"/>
            <a:ext cx="352425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533400" y="5334000"/>
            <a:ext cx="1905000" cy="3429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43685" y="4266639"/>
            <a:ext cx="1905000" cy="3429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049" y="1614487"/>
            <a:ext cx="14097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 flipV="1">
            <a:off x="4267200" y="2039471"/>
            <a:ext cx="899741" cy="239861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353049" y="1696571"/>
            <a:ext cx="1219200" cy="3429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050" y="3429000"/>
            <a:ext cx="30384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2" y="4646801"/>
            <a:ext cx="32289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353051" y="2542684"/>
            <a:ext cx="3638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Georgia" pitchFamily="18" charset="0"/>
              </a:rPr>
              <a:t>Stop Both Applications (Note Order)</a:t>
            </a:r>
          </a:p>
          <a:p>
            <a:r>
              <a:rPr lang="en-US" b="1" dirty="0" smtClean="0">
                <a:solidFill>
                  <a:srgbClr val="00B050"/>
                </a:solidFill>
                <a:latin typeface="Georgia" pitchFamily="18" charset="0"/>
              </a:rPr>
              <a:t>[Right Click – Stop]</a:t>
            </a:r>
            <a:endParaRPr lang="en-US" b="1" dirty="0">
              <a:solidFill>
                <a:srgbClr val="00B050"/>
              </a:solidFill>
              <a:latin typeface="Georgia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715000" y="3990136"/>
            <a:ext cx="267652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700712" y="5312182"/>
            <a:ext cx="267652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37629" y="3805470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Georgia" pitchFamily="18" charset="0"/>
              </a:rPr>
              <a:t>1)</a:t>
            </a:r>
            <a:endParaRPr lang="en-US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29786" y="5127516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Georgia" pitchFamily="18" charset="0"/>
              </a:rPr>
              <a:t>2</a:t>
            </a:r>
            <a:r>
              <a:rPr lang="en-US" b="1" dirty="0" smtClean="0">
                <a:solidFill>
                  <a:srgbClr val="FF0000"/>
                </a:solidFill>
                <a:latin typeface="Georgia" pitchFamily="18" charset="0"/>
              </a:rPr>
              <a:t>)</a:t>
            </a:r>
            <a:endParaRPr lang="en-US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67863" y="5825880"/>
            <a:ext cx="4274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Georgia" pitchFamily="18" charset="0"/>
              </a:rPr>
              <a:t>START </a:t>
            </a:r>
            <a:r>
              <a:rPr lang="en-US" b="1" dirty="0" smtClean="0">
                <a:solidFill>
                  <a:srgbClr val="00B050"/>
                </a:solidFill>
                <a:latin typeface="Georgia" pitchFamily="18" charset="0"/>
              </a:rPr>
              <a:t>Both Services </a:t>
            </a:r>
            <a:r>
              <a:rPr lang="en-US" b="1" dirty="0" smtClean="0">
                <a:solidFill>
                  <a:srgbClr val="00B050"/>
                </a:solidFill>
                <a:latin typeface="Georgia" pitchFamily="18" charset="0"/>
              </a:rPr>
              <a:t>(Note Order)</a:t>
            </a:r>
          </a:p>
          <a:p>
            <a:r>
              <a:rPr lang="en-US" b="1" dirty="0" smtClean="0">
                <a:solidFill>
                  <a:srgbClr val="00B050"/>
                </a:solidFill>
                <a:latin typeface="Georgia" pitchFamily="18" charset="0"/>
              </a:rPr>
              <a:t>[Right Click – Start]</a:t>
            </a:r>
            <a:endParaRPr lang="en-US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314" y="914400"/>
            <a:ext cx="28405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 pitchFamily="18" charset="0"/>
              </a:rPr>
              <a:t>1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5333" y="4344619"/>
            <a:ext cx="31290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Georgia" pitchFamily="18" charset="0"/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42093" y="1580786"/>
            <a:ext cx="31130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 pitchFamily="18" charset="0"/>
              </a:rPr>
              <a:t>3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51363" y="2778168"/>
            <a:ext cx="31451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Georgia" pitchFamily="18" charset="0"/>
              </a:rPr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417625" y="6158299"/>
            <a:ext cx="30649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 pitchFamily="18" charset="0"/>
              </a:rPr>
              <a:t>5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738308" y="132546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 pitchFamily="18" charset="0"/>
              </a:rPr>
              <a:t>02/10/2015</a:t>
            </a:r>
            <a:endParaRPr lang="en-US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540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99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SmartSource Rentals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Paul</cp:lastModifiedBy>
  <cp:revision>5</cp:revision>
  <dcterms:created xsi:type="dcterms:W3CDTF">2015-02-10T21:01:27Z</dcterms:created>
  <dcterms:modified xsi:type="dcterms:W3CDTF">2017-04-03T17:14:36Z</dcterms:modified>
</cp:coreProperties>
</file>