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4"/>
  </p:notesMasterIdLst>
  <p:handoutMasterIdLst>
    <p:handoutMasterId r:id="rId15"/>
  </p:handoutMasterIdLst>
  <p:sldIdLst>
    <p:sldId id="494" r:id="rId2"/>
    <p:sldId id="493" r:id="rId3"/>
    <p:sldId id="473" r:id="rId4"/>
    <p:sldId id="496" r:id="rId5"/>
    <p:sldId id="497" r:id="rId6"/>
    <p:sldId id="504" r:id="rId7"/>
    <p:sldId id="498" r:id="rId8"/>
    <p:sldId id="499" r:id="rId9"/>
    <p:sldId id="500" r:id="rId10"/>
    <p:sldId id="501" r:id="rId11"/>
    <p:sldId id="502" r:id="rId12"/>
    <p:sldId id="503" r:id="rId13"/>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7" clrIdx="0"/>
  <p:cmAuthor id="1" name="Mulhall, Hunter Garrett" initials="HG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78034"/>
    <a:srgbClr val="70A15F"/>
    <a:srgbClr val="5E835B"/>
    <a:srgbClr val="5C8159"/>
    <a:srgbClr val="486646"/>
    <a:srgbClr val="95B9F3"/>
    <a:srgbClr val="CFE2F3"/>
    <a:srgbClr val="F6E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2F32650-AFB7-479E-97FB-CC146AAC446E}">
  <a:tblStyle styleId="{F2F32650-AFB7-479E-97FB-CC146AAC446E}" styleName="Table_0">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FB47500-872A-485D-B0B6-A0160DA05889}" styleName="Table_1">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FE0E51EC-E3C3-4BA3-B6D3-FCE09D21D948}" styleName="Table_2">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43013F3-C322-4B27-8E4B-5E8A5ADA56AE}" styleName="Table_3">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F9ED376-95A7-40F7-832F-ADCA212D2FB5}" styleName="Table_4">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318908E-CD63-48DD-A6AA-66AD6947095A}" styleName="Table_5">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4E288796-483B-4472-851D-4E04C44829FC}" styleName="Table_6">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4246D3F5-8585-4AC4-8B9D-DB45359A1C10}" styleName="Table_7">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F224CD2-228D-47F2-A412-FD2BCFA888AE}" styleName="Table_8">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724D6F8D-BA09-4AE0-9A11-1A45E6A846F2}" styleName="Table_9"/>
  <a:tblStyle styleId="{6FA68B69-C95B-4A14-974C-089B15E13F3C}" styleName="Table_10">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E5762257-0F08-4034-B017-AABA4C365609}" styleName="Table_11"/>
  <a:tblStyle styleId="{BC41EDEC-8669-44ED-B520-4C07D77FE94F}" styleName="Table_12">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99802091-D9A4-4664-B8BE-A179019C6797}" styleName="Table_13">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5501" autoAdjust="0"/>
  </p:normalViewPr>
  <p:slideViewPr>
    <p:cSldViewPr snapToGrid="0">
      <p:cViewPr varScale="1">
        <p:scale>
          <a:sx n="74" d="100"/>
          <a:sy n="74" d="100"/>
        </p:scale>
        <p:origin x="-1020"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4" d="100"/>
          <a:sy n="84" d="100"/>
        </p:scale>
        <p:origin x="22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DF0A6F-FE69-4E23-9340-DE94F1AD8D5E}" type="datetimeFigureOut">
              <a:rPr lang="en-US" smtClean="0"/>
              <a:t>4/5/2017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78338A-F722-4212-88A4-0832AC9F8F16}" type="slidenum">
              <a:rPr lang="en-US" smtClean="0"/>
              <a:t>‹#›</a:t>
            </a:fld>
            <a:endParaRPr lang="en-US"/>
          </a:p>
        </p:txBody>
      </p:sp>
    </p:spTree>
    <p:extLst>
      <p:ext uri="{BB962C8B-B14F-4D97-AF65-F5344CB8AC3E}">
        <p14:creationId xmlns:p14="http://schemas.microsoft.com/office/powerpoint/2010/main" val="10093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1"/>
            <a:ext cx="3037841" cy="464819"/>
          </a:xfrm>
          <a:prstGeom prst="rect">
            <a:avLst/>
          </a:prstGeom>
          <a:noFill/>
          <a:ln>
            <a:noFill/>
          </a:ln>
        </p:spPr>
        <p:txBody>
          <a:bodyPr lIns="91273" tIns="91273" rIns="91273" bIns="91273"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3" name="Shape 3"/>
          <p:cNvSpPr txBox="1">
            <a:spLocks noGrp="1"/>
          </p:cNvSpPr>
          <p:nvPr>
            <p:ph type="dt" idx="10"/>
          </p:nvPr>
        </p:nvSpPr>
        <p:spPr>
          <a:xfrm>
            <a:off x="3970936" y="1"/>
            <a:ext cx="3037841" cy="464819"/>
          </a:xfrm>
          <a:prstGeom prst="rect">
            <a:avLst/>
          </a:prstGeom>
          <a:noFill/>
          <a:ln>
            <a:noFill/>
          </a:ln>
        </p:spPr>
        <p:txBody>
          <a:bodyPr lIns="91273" tIns="91273" rIns="91273" bIns="91273" anchor="t" anchorCtr="0"/>
          <a:lstStyle>
            <a:lvl1pPr marL="0" marR="0" indent="0" algn="r"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4" name="Shape 4"/>
          <p:cNvSpPr>
            <a:spLocks noGrp="1" noRot="1" noChangeAspect="1"/>
          </p:cNvSpPr>
          <p:nvPr>
            <p:ph type="sldImg" idx="3"/>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91"/>
            <a:ext cx="5608320" cy="4183380"/>
          </a:xfrm>
          <a:prstGeom prst="rect">
            <a:avLst/>
          </a:prstGeom>
          <a:noFill/>
          <a:ln>
            <a:noFill/>
          </a:ln>
        </p:spPr>
        <p:txBody>
          <a:bodyPr lIns="91273" tIns="91273" rIns="91273" bIns="91273"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 name="Shape 6"/>
          <p:cNvSpPr txBox="1">
            <a:spLocks noGrp="1"/>
          </p:cNvSpPr>
          <p:nvPr>
            <p:ph type="ftr" idx="11"/>
          </p:nvPr>
        </p:nvSpPr>
        <p:spPr>
          <a:xfrm>
            <a:off x="0" y="8829966"/>
            <a:ext cx="3037841" cy="464819"/>
          </a:xfrm>
          <a:prstGeom prst="rect">
            <a:avLst/>
          </a:prstGeom>
          <a:noFill/>
          <a:ln>
            <a:noFill/>
          </a:ln>
        </p:spPr>
        <p:txBody>
          <a:bodyPr lIns="91273" tIns="91273" rIns="91273" bIns="91273" anchor="b"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7" name="Shape 7"/>
          <p:cNvSpPr txBox="1">
            <a:spLocks noGrp="1"/>
          </p:cNvSpPr>
          <p:nvPr>
            <p:ph type="sldNum" idx="12"/>
          </p:nvPr>
        </p:nvSpPr>
        <p:spPr>
          <a:xfrm>
            <a:off x="3970936" y="8829966"/>
            <a:ext cx="3037841" cy="464819"/>
          </a:xfrm>
          <a:prstGeom prst="rect">
            <a:avLst/>
          </a:prstGeom>
          <a:noFill/>
          <a:ln>
            <a:noFill/>
          </a:ln>
        </p:spPr>
        <p:txBody>
          <a:bodyPr lIns="93145" tIns="46573" rIns="93145" bIns="46573"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a:buClr>
                <a:schemeClr val="dk1"/>
              </a:buClr>
              <a:buSzPct val="25000"/>
            </a:pPr>
            <a:fld id="{00000000-1234-1234-1234-123412341234}" type="slidenum">
              <a:rPr lang="en-US" smtClean="0"/>
              <a:pPr>
                <a:buClr>
                  <a:schemeClr val="dk1"/>
                </a:buClr>
                <a:buSzPct val="25000"/>
              </a:pPr>
              <a:t>‹#›</a:t>
            </a:fld>
            <a:endParaRPr lang="en-US"/>
          </a:p>
        </p:txBody>
      </p:sp>
    </p:spTree>
    <p:extLst>
      <p:ext uri="{BB962C8B-B14F-4D97-AF65-F5344CB8AC3E}">
        <p14:creationId xmlns:p14="http://schemas.microsoft.com/office/powerpoint/2010/main" val="462716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a:t>
            </a:fld>
            <a:endParaRPr lang="en-US"/>
          </a:p>
        </p:txBody>
      </p:sp>
    </p:spTree>
    <p:extLst>
      <p:ext uri="{BB962C8B-B14F-4D97-AF65-F5344CB8AC3E}">
        <p14:creationId xmlns:p14="http://schemas.microsoft.com/office/powerpoint/2010/main" val="34442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10</a:t>
            </a:fld>
            <a:endParaRPr lang="en-US"/>
          </a:p>
        </p:txBody>
      </p:sp>
    </p:spTree>
    <p:extLst>
      <p:ext uri="{BB962C8B-B14F-4D97-AF65-F5344CB8AC3E}">
        <p14:creationId xmlns:p14="http://schemas.microsoft.com/office/powerpoint/2010/main" val="270976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11</a:t>
            </a:fld>
            <a:endParaRPr lang="en-US"/>
          </a:p>
        </p:txBody>
      </p:sp>
    </p:spTree>
    <p:extLst>
      <p:ext uri="{BB962C8B-B14F-4D97-AF65-F5344CB8AC3E}">
        <p14:creationId xmlns:p14="http://schemas.microsoft.com/office/powerpoint/2010/main" val="327620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12</a:t>
            </a:fld>
            <a:endParaRPr lang="en-US"/>
          </a:p>
        </p:txBody>
      </p:sp>
    </p:spTree>
    <p:extLst>
      <p:ext uri="{BB962C8B-B14F-4D97-AF65-F5344CB8AC3E}">
        <p14:creationId xmlns:p14="http://schemas.microsoft.com/office/powerpoint/2010/main" val="125076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2</a:t>
            </a:fld>
            <a:endParaRPr lang="en-US"/>
          </a:p>
        </p:txBody>
      </p:sp>
    </p:spTree>
    <p:extLst>
      <p:ext uri="{BB962C8B-B14F-4D97-AF65-F5344CB8AC3E}">
        <p14:creationId xmlns:p14="http://schemas.microsoft.com/office/powerpoint/2010/main" val="12917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3</a:t>
            </a:fld>
            <a:endParaRPr lang="en-US"/>
          </a:p>
        </p:txBody>
      </p:sp>
    </p:spTree>
    <p:extLst>
      <p:ext uri="{BB962C8B-B14F-4D97-AF65-F5344CB8AC3E}">
        <p14:creationId xmlns:p14="http://schemas.microsoft.com/office/powerpoint/2010/main" val="12917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4</a:t>
            </a:fld>
            <a:endParaRPr lang="en-US"/>
          </a:p>
        </p:txBody>
      </p:sp>
    </p:spTree>
    <p:extLst>
      <p:ext uri="{BB962C8B-B14F-4D97-AF65-F5344CB8AC3E}">
        <p14:creationId xmlns:p14="http://schemas.microsoft.com/office/powerpoint/2010/main" val="277932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5</a:t>
            </a:fld>
            <a:endParaRPr lang="en-US"/>
          </a:p>
        </p:txBody>
      </p:sp>
    </p:spTree>
    <p:extLst>
      <p:ext uri="{BB962C8B-B14F-4D97-AF65-F5344CB8AC3E}">
        <p14:creationId xmlns:p14="http://schemas.microsoft.com/office/powerpoint/2010/main" val="298971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6</a:t>
            </a:fld>
            <a:endParaRPr lang="en-US"/>
          </a:p>
        </p:txBody>
      </p:sp>
    </p:spTree>
    <p:extLst>
      <p:ext uri="{BB962C8B-B14F-4D97-AF65-F5344CB8AC3E}">
        <p14:creationId xmlns:p14="http://schemas.microsoft.com/office/powerpoint/2010/main" val="298971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7</a:t>
            </a:fld>
            <a:endParaRPr lang="en-US"/>
          </a:p>
        </p:txBody>
      </p:sp>
    </p:spTree>
    <p:extLst>
      <p:ext uri="{BB962C8B-B14F-4D97-AF65-F5344CB8AC3E}">
        <p14:creationId xmlns:p14="http://schemas.microsoft.com/office/powerpoint/2010/main" val="310341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8</a:t>
            </a:fld>
            <a:endParaRPr lang="en-US"/>
          </a:p>
        </p:txBody>
      </p:sp>
    </p:spTree>
    <p:extLst>
      <p:ext uri="{BB962C8B-B14F-4D97-AF65-F5344CB8AC3E}">
        <p14:creationId xmlns:p14="http://schemas.microsoft.com/office/powerpoint/2010/main" val="65542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9</a:t>
            </a:fld>
            <a:endParaRPr lang="en-US"/>
          </a:p>
        </p:txBody>
      </p:sp>
    </p:spTree>
    <p:extLst>
      <p:ext uri="{BB962C8B-B14F-4D97-AF65-F5344CB8AC3E}">
        <p14:creationId xmlns:p14="http://schemas.microsoft.com/office/powerpoint/2010/main" val="233242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Custom Layout">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spcBef>
                <a:spcPts val="0"/>
              </a:spcBef>
              <a:buClr>
                <a:srgbClr val="7B9899"/>
              </a:buClr>
              <a:buFont typeface="Georg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9" name="Shape 39"/>
          <p:cNvSpPr txBox="1">
            <a:spLocks noGrp="1"/>
          </p:cNvSpPr>
          <p:nvPr>
            <p:ph type="sldNum" idx="12"/>
          </p:nvPr>
        </p:nvSpPr>
        <p:spPr>
          <a:xfrm>
            <a:off x="4235194" y="1026370"/>
            <a:ext cx="667512" cy="441324"/>
          </a:xfrm>
          <a:prstGeom prst="rect">
            <a:avLst/>
          </a:prstGeom>
          <a:noFill/>
          <a:ln>
            <a:noFill/>
          </a:ln>
        </p:spPr>
        <p:txBody>
          <a:bodyPr lIns="91425" tIns="45700" rIns="91425" bIns="45700" anchor="ctr" anchorCtr="1">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a:p>
        </p:txBody>
      </p:sp>
      <p:sp>
        <p:nvSpPr>
          <p:cNvPr id="40" name="Shape 40"/>
          <p:cNvSpPr txBox="1">
            <a:spLocks noGrp="1"/>
          </p:cNvSpPr>
          <p:nvPr>
            <p:ph type="body" idx="1"/>
          </p:nvPr>
        </p:nvSpPr>
        <p:spPr>
          <a:xfrm>
            <a:off x="316990" y="1527048"/>
            <a:ext cx="8503920"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marL="1371600" marR="0" indent="-25400" algn="l" rtl="0">
              <a:lnSpc>
                <a:spcPct val="100000"/>
              </a:lnSpc>
              <a:spcBef>
                <a:spcPts val="360"/>
              </a:spcBef>
              <a:spcAft>
                <a:spcPts val="0"/>
              </a:spcAft>
              <a:buClr>
                <a:schemeClr val="accent5"/>
              </a:buClr>
              <a:buFont typeface="Georgia"/>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1" name="Shape 41"/>
          <p:cNvSpPr txBox="1"/>
          <p:nvPr userDrawn="1"/>
        </p:nvSpPr>
        <p:spPr>
          <a:xfrm>
            <a:off x="1760899" y="4906462"/>
            <a:ext cx="4648198" cy="3657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1200" b="0" i="0" u="none" strike="noStrike" cap="none" baseline="0">
              <a:solidFill>
                <a:srgbClr val="FFFFFF"/>
              </a:solidFill>
              <a:latin typeface="Georgia"/>
              <a:ea typeface="Georgia"/>
              <a:cs typeface="Georgia"/>
              <a:sym typeface="Georgia"/>
              <a:rtl val="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56" name="Shape 156"/>
          <p:cNvSpPr txBox="1">
            <a:spLocks noGrp="1"/>
          </p:cNvSpPr>
          <p:nvPr>
            <p:ph type="body" idx="1"/>
          </p:nvPr>
        </p:nvSpPr>
        <p:spPr>
          <a:xfrm rot="5400000">
            <a:off x="2269235" y="-443483"/>
            <a:ext cx="4599430" cy="8534399"/>
          </a:xfrm>
          <a:prstGeom prst="rect">
            <a:avLst/>
          </a:prstGeom>
          <a:noFill/>
          <a:ln>
            <a:noFill/>
          </a:ln>
        </p:spPr>
        <p:txBody>
          <a:bodyPr lIns="91425" tIns="91425" rIns="91425" bIns="91425" anchor="t" anchorCtr="0"/>
          <a:lstStyle>
            <a:lvl1pPr marL="274320" indent="-45720" algn="l" rtl="0">
              <a:spcBef>
                <a:spcPts val="540"/>
              </a:spcBef>
              <a:buClr>
                <a:schemeClr val="accent1"/>
              </a:buClr>
              <a:buFont typeface="Noto Symbol"/>
              <a:buChar char="●"/>
              <a:defRPr/>
            </a:lvl1pPr>
            <a:lvl2pPr marL="548640" indent="-104140" algn="l" rtl="0">
              <a:spcBef>
                <a:spcPts val="440"/>
              </a:spcBef>
              <a:buClr>
                <a:schemeClr val="accent2"/>
              </a:buClr>
              <a:buFont typeface="Noto Symbol"/>
              <a:buChar char="○"/>
              <a:defRPr/>
            </a:lvl2pPr>
            <a:lvl3pPr marL="822960" indent="-60960" algn="l" rtl="0">
              <a:spcBef>
                <a:spcPts val="400"/>
              </a:spcBef>
              <a:buClr>
                <a:schemeClr val="accent3"/>
              </a:buClr>
              <a:buFont typeface="Noto Symbol"/>
              <a:buChar char="•"/>
              <a:defRPr/>
            </a:lvl3pPr>
            <a:lvl4pPr marL="1097280" indent="-55880" algn="l" rtl="0">
              <a:spcBef>
                <a:spcPts val="400"/>
              </a:spcBef>
              <a:buClr>
                <a:schemeClr val="accent4"/>
              </a:buClr>
              <a:buFont typeface="Noto Symbol"/>
              <a:buChar char="•"/>
              <a:defRPr/>
            </a:lvl4pPr>
            <a:lvl5pPr marL="1371600" indent="-25400" algn="l" rtl="0">
              <a:spcBef>
                <a:spcPts val="360"/>
              </a:spcBef>
              <a:buClr>
                <a:schemeClr val="accent5"/>
              </a:buClr>
              <a:buFont typeface="Georgia"/>
              <a:buChar char="•"/>
              <a:defRPr/>
            </a:lvl5pPr>
            <a:lvl6pPr marL="1645920" indent="-7620" algn="l" rtl="0">
              <a:spcBef>
                <a:spcPts val="360"/>
              </a:spcBef>
              <a:buClr>
                <a:schemeClr val="accent6"/>
              </a:buClr>
              <a:buFont typeface="Noto Symbol"/>
              <a:buChar char="●"/>
              <a:defRPr/>
            </a:lvl6pPr>
            <a:lvl7pPr marL="1920240" indent="-15239" algn="l" rtl="0">
              <a:spcBef>
                <a:spcPts val="320"/>
              </a:spcBef>
              <a:buClr>
                <a:srgbClr val="B85740"/>
              </a:buClr>
              <a:buFont typeface="Georgia"/>
              <a:buChar char="•"/>
              <a:defRPr/>
            </a:lvl7pPr>
            <a:lvl8pPr marL="2103120" indent="5079" algn="l" rtl="0">
              <a:spcBef>
                <a:spcPts val="320"/>
              </a:spcBef>
              <a:buClr>
                <a:srgbClr val="7B6C62"/>
              </a:buClr>
              <a:buFont typeface="Georgia"/>
              <a:buChar char="•"/>
              <a:defRPr/>
            </a:lvl8pPr>
            <a:lvl9pPr marL="2377440" indent="-27939" algn="l" rtl="0">
              <a:spcBef>
                <a:spcPts val="280"/>
              </a:spcBef>
              <a:buClr>
                <a:srgbClr val="B49E02"/>
              </a:buClr>
              <a:buFont typeface="Georgia"/>
              <a:buChar char="•"/>
              <a:defRPr/>
            </a:lvl9pPr>
          </a:lstStyle>
          <a:p>
            <a:endParaRPr dirty="0"/>
          </a:p>
        </p:txBody>
      </p:sp>
      <p:sp>
        <p:nvSpPr>
          <p:cNvPr id="157" name="Shape 157"/>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58" name="Shape 158"/>
          <p:cNvSpPr txBox="1">
            <a:spLocks noGrp="1"/>
          </p:cNvSpPr>
          <p:nvPr>
            <p:ph type="ftr" idx="11"/>
          </p:nvPr>
        </p:nvSpPr>
        <p:spPr>
          <a:xfrm>
            <a:off x="304800" y="6410848"/>
            <a:ext cx="4724400" cy="36575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59" name="Shape 159"/>
          <p:cNvSpPr txBox="1">
            <a:spLocks noGrp="1"/>
          </p:cNvSpPr>
          <p:nvPr>
            <p:ph type="sldNum" idx="12"/>
          </p:nvPr>
        </p:nvSpPr>
        <p:spPr>
          <a:xfrm>
            <a:off x="4343400" y="1040174"/>
            <a:ext cx="457200" cy="441324"/>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60"/>
        <p:cNvGrpSpPr/>
        <p:nvPr/>
      </p:nvGrpSpPr>
      <p:grpSpPr>
        <a:xfrm>
          <a:off x="0" y="0"/>
          <a:ext cx="0" cy="0"/>
          <a:chOff x="0" y="0"/>
          <a:chExt cx="0" cy="0"/>
        </a:xfrm>
      </p:grpSpPr>
      <p:sp>
        <p:nvSpPr>
          <p:cNvPr id="161" name="Shape 16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2" name="Shape 162"/>
          <p:cNvSpPr/>
          <p:nvPr/>
        </p:nvSpPr>
        <p:spPr>
          <a:xfrm>
            <a:off x="7010400" y="0"/>
            <a:ext cx="2133598"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3" name="Shape 163"/>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4" name="Shape 16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5" name="Shape 165"/>
          <p:cNvSpPr/>
          <p:nvPr/>
        </p:nvSpPr>
        <p:spPr>
          <a:xfrm>
            <a:off x="146304" y="6391655"/>
            <a:ext cx="8833102" cy="309561"/>
          </a:xfrm>
          <a:prstGeom prst="rect">
            <a:avLst/>
          </a:prstGeom>
          <a:solidFill>
            <a:schemeClr val="accent3"/>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6" name="Shape 166"/>
          <p:cNvSpPr/>
          <p:nvPr/>
        </p:nvSpPr>
        <p:spPr>
          <a:xfrm>
            <a:off x="152400" y="155446"/>
            <a:ext cx="8833102"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cxnSp>
        <p:nvCxnSpPr>
          <p:cNvPr id="167" name="Shape 167"/>
          <p:cNvCxnSpPr/>
          <p:nvPr/>
        </p:nvCxnSpPr>
        <p:spPr>
          <a:xfrm rot="5400000">
            <a:off x="4021834" y="3278124"/>
            <a:ext cx="6245352" cy="0"/>
          </a:xfrm>
          <a:prstGeom prst="straightConnector1">
            <a:avLst/>
          </a:prstGeom>
          <a:noFill/>
          <a:ln w="9525" cap="flat">
            <a:solidFill>
              <a:srgbClr val="7B9899"/>
            </a:solidFill>
            <a:prstDash val="dash"/>
            <a:round/>
            <a:headEnd type="none" w="med" len="med"/>
            <a:tailEnd type="none" w="med" len="med"/>
          </a:ln>
        </p:spPr>
      </p:cxnSp>
      <p:sp>
        <p:nvSpPr>
          <p:cNvPr id="168" name="Shape 168"/>
          <p:cNvSpPr/>
          <p:nvPr/>
        </p:nvSpPr>
        <p:spPr>
          <a:xfrm>
            <a:off x="6839710"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69" name="Shape 169"/>
          <p:cNvSpPr/>
          <p:nvPr/>
        </p:nvSpPr>
        <p:spPr>
          <a:xfrm>
            <a:off x="6934200" y="3020250"/>
            <a:ext cx="420624" cy="420624"/>
          </a:xfrm>
          <a:prstGeom prst="ellipse">
            <a:avLst/>
          </a:prstGeom>
          <a:solidFill>
            <a:srgbClr val="FFFFFF"/>
          </a:solidFill>
          <a:ln w="50800" cap="rnd">
            <a:solidFill>
              <a:srgbClr val="7B989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70" name="Shape 170"/>
          <p:cNvSpPr txBox="1">
            <a:spLocks noGrp="1"/>
          </p:cNvSpPr>
          <p:nvPr>
            <p:ph type="sldNum" idx="12"/>
          </p:nvPr>
        </p:nvSpPr>
        <p:spPr>
          <a:xfrm>
            <a:off x="6915910" y="3009900"/>
            <a:ext cx="457200" cy="441324"/>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a:p>
        </p:txBody>
      </p:sp>
      <p:sp>
        <p:nvSpPr>
          <p:cNvPr id="171" name="Shape 171"/>
          <p:cNvSpPr txBox="1">
            <a:spLocks noGrp="1"/>
          </p:cNvSpPr>
          <p:nvPr>
            <p:ph type="body" idx="1"/>
          </p:nvPr>
        </p:nvSpPr>
        <p:spPr>
          <a:xfrm rot="5400000">
            <a:off x="670715" y="-61117"/>
            <a:ext cx="5821364" cy="6553200"/>
          </a:xfrm>
          <a:prstGeom prst="rect">
            <a:avLst/>
          </a:prstGeom>
          <a:noFill/>
          <a:ln>
            <a:noFill/>
          </a:ln>
        </p:spPr>
        <p:txBody>
          <a:bodyPr lIns="91425" tIns="91425" rIns="91425" bIns="91425" anchor="t" anchorCtr="0"/>
          <a:lstStyle>
            <a:lvl1pPr marL="274320" indent="-45720" algn="l" rtl="0">
              <a:spcBef>
                <a:spcPts val="540"/>
              </a:spcBef>
              <a:buClr>
                <a:schemeClr val="accent1"/>
              </a:buClr>
              <a:buFont typeface="Noto Symbol"/>
              <a:buChar char="●"/>
              <a:defRPr/>
            </a:lvl1pPr>
            <a:lvl2pPr marL="548640" indent="-104140" algn="l" rtl="0">
              <a:spcBef>
                <a:spcPts val="440"/>
              </a:spcBef>
              <a:buClr>
                <a:schemeClr val="accent2"/>
              </a:buClr>
              <a:buFont typeface="Noto Symbol"/>
              <a:buChar char="○"/>
              <a:defRPr/>
            </a:lvl2pPr>
            <a:lvl3pPr marL="822960" indent="-60960" algn="l" rtl="0">
              <a:spcBef>
                <a:spcPts val="400"/>
              </a:spcBef>
              <a:buClr>
                <a:schemeClr val="accent3"/>
              </a:buClr>
              <a:buFont typeface="Noto Symbol"/>
              <a:buChar char="•"/>
              <a:defRPr/>
            </a:lvl3pPr>
            <a:lvl4pPr marL="1097280" indent="-55880" algn="l" rtl="0">
              <a:spcBef>
                <a:spcPts val="400"/>
              </a:spcBef>
              <a:buClr>
                <a:schemeClr val="accent4"/>
              </a:buClr>
              <a:buFont typeface="Noto Symbol"/>
              <a:buChar char="•"/>
              <a:defRPr/>
            </a:lvl4pPr>
            <a:lvl5pPr marL="1371600" indent="-25400" algn="l" rtl="0">
              <a:spcBef>
                <a:spcPts val="360"/>
              </a:spcBef>
              <a:buClr>
                <a:schemeClr val="accent5"/>
              </a:buClr>
              <a:buFont typeface="Georgia"/>
              <a:buChar char="•"/>
              <a:defRPr/>
            </a:lvl5pPr>
            <a:lvl6pPr marL="1645920" indent="-7620" algn="l" rtl="0">
              <a:spcBef>
                <a:spcPts val="360"/>
              </a:spcBef>
              <a:buClr>
                <a:schemeClr val="accent6"/>
              </a:buClr>
              <a:buFont typeface="Noto Symbol"/>
              <a:buChar char="●"/>
              <a:defRPr/>
            </a:lvl6pPr>
            <a:lvl7pPr marL="1920240" indent="-15239" algn="l" rtl="0">
              <a:spcBef>
                <a:spcPts val="320"/>
              </a:spcBef>
              <a:buClr>
                <a:srgbClr val="B85740"/>
              </a:buClr>
              <a:buFont typeface="Georgia"/>
              <a:buChar char="•"/>
              <a:defRPr/>
            </a:lvl7pPr>
            <a:lvl8pPr marL="2103120" indent="5079" algn="l" rtl="0">
              <a:spcBef>
                <a:spcPts val="320"/>
              </a:spcBef>
              <a:buClr>
                <a:srgbClr val="7B6C62"/>
              </a:buClr>
              <a:buFont typeface="Georgia"/>
              <a:buChar char="•"/>
              <a:defRPr/>
            </a:lvl8pPr>
            <a:lvl9pPr marL="2377440" indent="-27939" algn="l" rtl="0">
              <a:spcBef>
                <a:spcPts val="280"/>
              </a:spcBef>
              <a:buClr>
                <a:srgbClr val="B49E02"/>
              </a:buClr>
              <a:buFont typeface="Georgia"/>
              <a:buChar char="•"/>
              <a:defRPr/>
            </a:lvl9pPr>
          </a:lstStyle>
          <a:p>
            <a:endParaRPr dirty="0"/>
          </a:p>
        </p:txBody>
      </p:sp>
      <p:sp>
        <p:nvSpPr>
          <p:cNvPr id="172" name="Shape 172"/>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73" name="Shape 173"/>
          <p:cNvSpPr txBox="1">
            <a:spLocks noGrp="1"/>
          </p:cNvSpPr>
          <p:nvPr>
            <p:ph type="ftr" idx="11"/>
          </p:nvPr>
        </p:nvSpPr>
        <p:spPr>
          <a:xfrm>
            <a:off x="304800" y="6410848"/>
            <a:ext cx="4724400" cy="36575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74" name="Shape 174"/>
          <p:cNvSpPr txBox="1">
            <a:spLocks noGrp="1"/>
          </p:cNvSpPr>
          <p:nvPr>
            <p:ph type="title"/>
          </p:nvPr>
        </p:nvSpPr>
        <p:spPr>
          <a:xfrm rot="5400000">
            <a:off x="5189536" y="2506663"/>
            <a:ext cx="5851525" cy="1447800"/>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spcBef>
                <a:spcPts val="0"/>
              </a:spcBef>
              <a:buClr>
                <a:srgbClr val="7B9899"/>
              </a:buClr>
              <a:buFont typeface="Georg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80" name="Shape 180"/>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commons.wikimedia.org/wiki/File:US-DeptOfTheInterior-Seal.sv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0" name="Shape 10"/>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1" name="Shape 1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2" name="Shape 1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3" name="Shape 13"/>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4" name="Shape 14"/>
          <p:cNvSpPr/>
          <p:nvPr/>
        </p:nvSpPr>
        <p:spPr>
          <a:xfrm>
            <a:off x="152400" y="155446"/>
            <a:ext cx="8833102"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5" name="Shape 15"/>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6" name="Shape 16"/>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rgbClr val="7B9899"/>
              </a:buClr>
              <a:buFont typeface="Georgi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7" name="Shape 17"/>
          <p:cNvSpPr txBox="1">
            <a:spLocks noGrp="1"/>
          </p:cNvSpPr>
          <p:nvPr>
            <p:ph type="body" idx="1"/>
          </p:nvPr>
        </p:nvSpPr>
        <p:spPr>
          <a:xfrm>
            <a:off x="301752" y="1524000"/>
            <a:ext cx="8534399" cy="4599430"/>
          </a:xfrm>
          <a:prstGeom prst="rect">
            <a:avLst/>
          </a:prstGeom>
          <a:noFill/>
          <a:ln>
            <a:noFill/>
          </a:ln>
        </p:spPr>
        <p:txBody>
          <a:bodyPr lIns="91425" tIns="91425" rIns="91425" bIns="91425" anchor="t" anchorCtr="0"/>
          <a:lstStyle>
            <a:lvl1pPr marL="274320" marR="0" indent="-45720" algn="l" rtl="0">
              <a:lnSpc>
                <a:spcPct val="100000"/>
              </a:lnSpc>
              <a:spcBef>
                <a:spcPts val="540"/>
              </a:spcBef>
              <a:spcAft>
                <a:spcPts val="0"/>
              </a:spcAft>
              <a:buClr>
                <a:schemeClr val="accent1"/>
              </a:buClr>
              <a:buFont typeface="Noto Symbol"/>
              <a:buChar char="●"/>
              <a:defRPr/>
            </a:lvl1pPr>
            <a:lvl2pPr marL="548640" marR="0" indent="-104140" algn="l" rtl="0">
              <a:lnSpc>
                <a:spcPct val="100000"/>
              </a:lnSpc>
              <a:spcBef>
                <a:spcPts val="440"/>
              </a:spcBef>
              <a:spcAft>
                <a:spcPts val="0"/>
              </a:spcAft>
              <a:buClr>
                <a:schemeClr val="accent2"/>
              </a:buClr>
              <a:buFont typeface="Noto Symbol"/>
              <a:buChar char="○"/>
              <a:defRPr/>
            </a:lvl2pPr>
            <a:lvl3pPr marL="822960" marR="0" indent="-60960" algn="l" rtl="0">
              <a:lnSpc>
                <a:spcPct val="100000"/>
              </a:lnSpc>
              <a:spcBef>
                <a:spcPts val="400"/>
              </a:spcBef>
              <a:spcAft>
                <a:spcPts val="0"/>
              </a:spcAft>
              <a:buClr>
                <a:schemeClr val="accent3"/>
              </a:buClr>
              <a:buFont typeface="Noto Symbol"/>
              <a:buChar char="•"/>
              <a:defRPr/>
            </a:lvl3pPr>
            <a:lvl4pPr marL="1097280" marR="0" indent="-55880" algn="l" rtl="0">
              <a:lnSpc>
                <a:spcPct val="100000"/>
              </a:lnSpc>
              <a:spcBef>
                <a:spcPts val="400"/>
              </a:spcBef>
              <a:spcAft>
                <a:spcPts val="0"/>
              </a:spcAft>
              <a:buClr>
                <a:schemeClr val="accent4"/>
              </a:buClr>
              <a:buFont typeface="Noto Symbol"/>
              <a:buChar char="•"/>
              <a:defRPr/>
            </a:lvl4pPr>
            <a:lvl5pPr marL="1371600" marR="0" indent="-25400" algn="l" rtl="0">
              <a:lnSpc>
                <a:spcPct val="100000"/>
              </a:lnSpc>
              <a:spcBef>
                <a:spcPts val="360"/>
              </a:spcBef>
              <a:spcAft>
                <a:spcPts val="0"/>
              </a:spcAft>
              <a:buClr>
                <a:schemeClr val="accent5"/>
              </a:buClr>
              <a:buFont typeface="Georgia"/>
              <a:buChar char="•"/>
              <a:defRPr/>
            </a:lvl5pPr>
            <a:lvl6pPr marL="1645920" marR="0" indent="-7620" algn="l" rtl="0">
              <a:lnSpc>
                <a:spcPct val="100000"/>
              </a:lnSpc>
              <a:spcBef>
                <a:spcPts val="360"/>
              </a:spcBef>
              <a:spcAft>
                <a:spcPts val="0"/>
              </a:spcAft>
              <a:buClr>
                <a:schemeClr val="accent6"/>
              </a:buClr>
              <a:buFont typeface="Noto Symbol"/>
              <a:buChar char="●"/>
              <a:defRPr/>
            </a:lvl6pPr>
            <a:lvl7pPr marL="1920240" marR="0" indent="-15239" algn="l" rtl="0">
              <a:lnSpc>
                <a:spcPct val="100000"/>
              </a:lnSpc>
              <a:spcBef>
                <a:spcPts val="320"/>
              </a:spcBef>
              <a:spcAft>
                <a:spcPts val="0"/>
              </a:spcAft>
              <a:buClr>
                <a:srgbClr val="B85740"/>
              </a:buClr>
              <a:buFont typeface="Georgia"/>
              <a:buChar char="•"/>
              <a:defRPr/>
            </a:lvl7pPr>
            <a:lvl8pPr marL="2103120" marR="0" indent="5079" algn="l" rtl="0">
              <a:lnSpc>
                <a:spcPct val="100000"/>
              </a:lnSpc>
              <a:spcBef>
                <a:spcPts val="320"/>
              </a:spcBef>
              <a:spcAft>
                <a:spcPts val="0"/>
              </a:spcAft>
              <a:buClr>
                <a:srgbClr val="7B6C62"/>
              </a:buClr>
              <a:buFont typeface="Georgia"/>
              <a:buChar char="•"/>
              <a:defRPr/>
            </a:lvl8pPr>
            <a:lvl9pPr marL="2377440" marR="0" indent="-27939" algn="l" rtl="0">
              <a:lnSpc>
                <a:spcPct val="100000"/>
              </a:lnSpc>
              <a:spcBef>
                <a:spcPts val="280"/>
              </a:spcBef>
              <a:spcAft>
                <a:spcPts val="0"/>
              </a:spcAft>
              <a:buClr>
                <a:srgbClr val="B49E02"/>
              </a:buClr>
              <a:buFont typeface="Georgia"/>
              <a:buChar char="•"/>
              <a:defRPr/>
            </a:lvl9pPr>
          </a:lstStyle>
          <a:p>
            <a:endParaRPr dirty="0"/>
          </a:p>
        </p:txBody>
      </p:sp>
      <p:sp>
        <p:nvSpPr>
          <p:cNvPr id="18" name="Shape 18"/>
          <p:cNvSpPr txBox="1"/>
          <p:nvPr/>
        </p:nvSpPr>
        <p:spPr>
          <a:xfrm>
            <a:off x="762000" y="5105400"/>
            <a:ext cx="4648198" cy="3657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1800" b="0" i="0" u="none" strike="noStrike" cap="none" baseline="0">
              <a:solidFill>
                <a:schemeClr val="dk1"/>
              </a:solidFill>
              <a:latin typeface="Georgia"/>
              <a:ea typeface="Georgia"/>
              <a:cs typeface="Georgia"/>
              <a:sym typeface="Georgia"/>
              <a:rtl val="0"/>
            </a:endParaRPr>
          </a:p>
        </p:txBody>
      </p:sp>
      <p:sp>
        <p:nvSpPr>
          <p:cNvPr id="19" name="Rectangle 18"/>
          <p:cNvSpPr>
            <a:spLocks noChangeArrowheads="1"/>
          </p:cNvSpPr>
          <p:nvPr userDrawn="1"/>
        </p:nvSpPr>
        <p:spPr bwMode="auto">
          <a:xfrm>
            <a:off x="152400" y="6396037"/>
            <a:ext cx="8833104" cy="309563"/>
          </a:xfrm>
          <a:prstGeom prst="rect">
            <a:avLst/>
          </a:prstGeom>
          <a:solidFill>
            <a:srgbClr val="678034"/>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smtClean="0">
                <a:latin typeface="Copperplate Gothic Bold" panose="020E0705020206020404" pitchFamily="34" charset="0"/>
              </a:rPr>
              <a:t>Wildland Fire Information and Technology</a:t>
            </a:r>
            <a:endParaRPr kumimoji="0" lang="en-US" dirty="0">
              <a:latin typeface="Copperplate Gothic Bold" panose="020E0705020206020404" pitchFamily="34" charset="0"/>
            </a:endParaRPr>
          </a:p>
        </p:txBody>
      </p:sp>
      <p:pic>
        <p:nvPicPr>
          <p:cNvPr id="20" name="Picture 1" descr="image001"/>
          <p:cNvPicPr>
            <a:picLocks noChangeAspect="1" noChangeArrowheads="1"/>
          </p:cNvPicPr>
          <p:nvPr userDrawn="1"/>
        </p:nvPicPr>
        <p:blipFill>
          <a:blip r:embed="rId7" cstate="print"/>
          <a:srcRect/>
          <a:stretch>
            <a:fillRect/>
          </a:stretch>
        </p:blipFill>
        <p:spPr bwMode="auto">
          <a:xfrm>
            <a:off x="7527850" y="6130861"/>
            <a:ext cx="500331" cy="548640"/>
          </a:xfrm>
          <a:prstGeom prst="rect">
            <a:avLst/>
          </a:prstGeom>
          <a:noFill/>
          <a:ln w="9525">
            <a:noFill/>
            <a:miter lim="800000"/>
            <a:headEnd/>
            <a:tailEnd/>
          </a:ln>
        </p:spPr>
      </p:pic>
      <p:pic>
        <p:nvPicPr>
          <p:cNvPr id="21" name="Picture 2" descr="http://upload.wikimedia.org/wikipedia/commons/thumb/e/e7/US-DeptOfTheInterior-Seal.svg/120px-US-DeptOfTheInterior-Seal.svg.png">
            <a:hlinkClick r:id="rId8" tooltip="US-DeptOfTheInterior-Seal.svg"/>
          </p:cNvPr>
          <p:cNvPicPr>
            <a:picLocks noChangeAspect="1" noChangeArrowheads="1"/>
          </p:cNvPicPr>
          <p:nvPr userDrawn="1"/>
        </p:nvPicPr>
        <p:blipFill>
          <a:blip r:embed="rId9" cstate="print"/>
          <a:srcRect/>
          <a:stretch>
            <a:fillRect/>
          </a:stretch>
        </p:blipFill>
        <p:spPr bwMode="auto">
          <a:xfrm>
            <a:off x="8117048" y="6112573"/>
            <a:ext cx="568166" cy="566928"/>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60" r:id="rId1"/>
    <p:sldLayoutId id="2147483649" r:id="rId2"/>
    <p:sldLayoutId id="2147483658" r:id="rId3"/>
    <p:sldLayoutId id="2147483659" r:id="rId4"/>
    <p:sldLayoutId id="2147483661" r:id="rId5"/>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ViaS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n.wikipedia.org/wiki/Guinness_World_Records" TargetMode="External"/><Relationship Id="rId4" Type="http://schemas.openxmlformats.org/officeDocument/2006/relationships/hyperlink" Target="http://en.wikipedia.org/wiki/Proton_rock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192.168.100.1/inst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viasat.com/exede-enterprise-installer-docum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1724"/>
            <a:ext cx="8833104" cy="1938992"/>
          </a:xfrm>
          <a:prstGeom prst="rect">
            <a:avLst/>
          </a:prstGeom>
          <a:solidFill>
            <a:srgbClr val="002060"/>
          </a:solidFill>
        </p:spPr>
        <p:txBody>
          <a:bodyPr wrap="square">
            <a:spAutoFit/>
          </a:bodyPr>
          <a:lstStyle/>
          <a:p>
            <a:pPr algn="ctr"/>
            <a:r>
              <a:rPr lang="en-US" sz="4000" dirty="0">
                <a:solidFill>
                  <a:schemeClr val="bg1"/>
                </a:solidFill>
                <a:latin typeface="Georgia" pitchFamily="18" charset="0"/>
              </a:rPr>
              <a:t>Wildland Fire </a:t>
            </a:r>
            <a:br>
              <a:rPr lang="en-US" sz="4000" dirty="0">
                <a:solidFill>
                  <a:schemeClr val="bg1"/>
                </a:solidFill>
                <a:latin typeface="Georgia" pitchFamily="18" charset="0"/>
              </a:rPr>
            </a:br>
            <a:r>
              <a:rPr lang="en-US" sz="4000" dirty="0">
                <a:solidFill>
                  <a:schemeClr val="bg1"/>
                </a:solidFill>
                <a:latin typeface="Georgia" pitchFamily="18" charset="0"/>
              </a:rPr>
              <a:t>Information and </a:t>
            </a:r>
            <a:r>
              <a:rPr lang="en-US" sz="4000" dirty="0" smtClean="0">
                <a:solidFill>
                  <a:schemeClr val="bg1"/>
                </a:solidFill>
                <a:latin typeface="Georgia" pitchFamily="18" charset="0"/>
              </a:rPr>
              <a:t/>
            </a:r>
            <a:br>
              <a:rPr lang="en-US" sz="4000" dirty="0" smtClean="0">
                <a:solidFill>
                  <a:schemeClr val="bg1"/>
                </a:solidFill>
                <a:latin typeface="Georgia" pitchFamily="18" charset="0"/>
              </a:rPr>
            </a:br>
            <a:r>
              <a:rPr lang="en-US" sz="4000" dirty="0" smtClean="0">
                <a:solidFill>
                  <a:schemeClr val="bg1"/>
                </a:solidFill>
                <a:latin typeface="Georgia" pitchFamily="18" charset="0"/>
              </a:rPr>
              <a:t>Technology </a:t>
            </a:r>
            <a:r>
              <a:rPr lang="en-US" sz="4000" dirty="0">
                <a:solidFill>
                  <a:schemeClr val="bg1"/>
                </a:solidFill>
                <a:latin typeface="Georgia" pitchFamily="18" charset="0"/>
              </a:rPr>
              <a:t>Management</a:t>
            </a:r>
          </a:p>
        </p:txBody>
      </p:sp>
      <p:sp>
        <p:nvSpPr>
          <p:cNvPr id="8" name="Text Placeholder 5"/>
          <p:cNvSpPr txBox="1">
            <a:spLocks/>
          </p:cNvSpPr>
          <p:nvPr/>
        </p:nvSpPr>
        <p:spPr>
          <a:xfrm>
            <a:off x="1362664" y="3428999"/>
            <a:ext cx="6480174" cy="1836303"/>
          </a:xfrm>
          <a:prstGeom prst="rect">
            <a:avLst/>
          </a:prstGeom>
          <a:noFill/>
          <a:ln>
            <a:noFill/>
          </a:ln>
        </p:spPr>
        <p:txBody>
          <a:bodyPr lIns="91425" tIns="91425" rIns="91425" bIns="91425" anchor="t" anchorCtr="0">
            <a:normAutofit fontScale="92500" lnSpcReduction="20000"/>
          </a:bodyPr>
          <a:lstStyle>
            <a:defPPr marR="0" algn="l" rtl="0">
              <a:lnSpc>
                <a:spcPct val="100000"/>
              </a:lnSpc>
              <a:spcBef>
                <a:spcPts val="0"/>
              </a:spcBef>
              <a:spcAft>
                <a:spcPts val="0"/>
              </a:spcAft>
            </a:defPPr>
            <a:lvl1pPr marL="0" marR="0" indent="0" algn="ctr" rtl="0">
              <a:lnSpc>
                <a:spcPct val="100000"/>
              </a:lnSpc>
              <a:spcBef>
                <a:spcPts val="540"/>
              </a:spcBef>
              <a:spcAft>
                <a:spcPts val="0"/>
              </a:spcAft>
              <a:buClr>
                <a:schemeClr val="accent1"/>
              </a:buClr>
              <a:buFont typeface="Noto Symbol"/>
              <a:buNone/>
              <a:defRPr sz="2400" b="1" i="0" u="none" strike="noStrike" cap="all" spc="250" baseline="0">
                <a:solidFill>
                  <a:schemeClr val="tx2"/>
                </a:solidFill>
                <a:latin typeface="Georgia" panose="02040502050405020303" pitchFamily="18" charset="0"/>
                <a:ea typeface="Georgia" panose="02040502050405020303" pitchFamily="18" charset="0"/>
                <a:cs typeface="Arial"/>
                <a:sym typeface="Arial"/>
                <a:rtl val="0"/>
              </a:defRPr>
            </a:lvl1pPr>
            <a:lvl2pPr marL="548640" marR="0" indent="-104140" algn="l" rtl="0">
              <a:lnSpc>
                <a:spcPct val="100000"/>
              </a:lnSpc>
              <a:spcBef>
                <a:spcPts val="440"/>
              </a:spcBef>
              <a:spcAft>
                <a:spcPts val="0"/>
              </a:spcAft>
              <a:buClr>
                <a:schemeClr val="accent2"/>
              </a:buClr>
              <a:buFont typeface="Noto Symbol"/>
              <a:buNone/>
              <a:defRPr sz="1800" b="0" i="0" u="none" strike="noStrike" cap="none" baseline="0">
                <a:solidFill>
                  <a:schemeClr val="tx1">
                    <a:tint val="75000"/>
                  </a:schemeClr>
                </a:solidFill>
                <a:latin typeface="Arial"/>
                <a:ea typeface="Arial"/>
                <a:cs typeface="Arial"/>
                <a:sym typeface="Arial"/>
                <a:rtl val="0"/>
              </a:defRPr>
            </a:lvl2pPr>
            <a:lvl3pPr marL="822960" marR="0" indent="-60960" algn="l" rtl="0">
              <a:lnSpc>
                <a:spcPct val="100000"/>
              </a:lnSpc>
              <a:spcBef>
                <a:spcPts val="400"/>
              </a:spcBef>
              <a:spcAft>
                <a:spcPts val="0"/>
              </a:spcAft>
              <a:buClr>
                <a:schemeClr val="accent3"/>
              </a:buClr>
              <a:buFont typeface="Noto Symbol"/>
              <a:buNone/>
              <a:defRPr sz="1600" b="0" i="0" u="none" strike="noStrike" cap="none" baseline="0">
                <a:solidFill>
                  <a:schemeClr val="tx1">
                    <a:tint val="75000"/>
                  </a:schemeClr>
                </a:solidFill>
                <a:latin typeface="Arial"/>
                <a:ea typeface="Arial"/>
                <a:cs typeface="Arial"/>
                <a:sym typeface="Arial"/>
                <a:rtl val="0"/>
              </a:defRPr>
            </a:lvl3pPr>
            <a:lvl4pPr marL="1097280" marR="0" indent="-55880" algn="l" rtl="0">
              <a:lnSpc>
                <a:spcPct val="100000"/>
              </a:lnSpc>
              <a:spcBef>
                <a:spcPts val="400"/>
              </a:spcBef>
              <a:spcAft>
                <a:spcPts val="0"/>
              </a:spcAft>
              <a:buClr>
                <a:schemeClr val="accent4"/>
              </a:buClr>
              <a:buFont typeface="Noto Symbol"/>
              <a:buNone/>
              <a:defRPr sz="1400" b="0" i="0" u="none" strike="noStrike" cap="none" baseline="0">
                <a:solidFill>
                  <a:schemeClr val="tx1">
                    <a:tint val="75000"/>
                  </a:schemeClr>
                </a:solidFill>
                <a:latin typeface="Arial"/>
                <a:ea typeface="Arial"/>
                <a:cs typeface="Arial"/>
                <a:sym typeface="Arial"/>
                <a:rtl val="0"/>
              </a:defRPr>
            </a:lvl4pPr>
            <a:lvl5pPr marL="1371600" marR="0" indent="-25400" algn="l" rtl="0">
              <a:lnSpc>
                <a:spcPct val="100000"/>
              </a:lnSpc>
              <a:spcBef>
                <a:spcPts val="360"/>
              </a:spcBef>
              <a:spcAft>
                <a:spcPts val="0"/>
              </a:spcAft>
              <a:buClr>
                <a:schemeClr val="accent5"/>
              </a:buClr>
              <a:buFont typeface="Georgia"/>
              <a:buNone/>
              <a:defRPr sz="1400" b="0" i="0" u="none" strike="noStrike" cap="none" baseline="0">
                <a:solidFill>
                  <a:schemeClr val="tx1">
                    <a:tint val="75000"/>
                  </a:schemeClr>
                </a:solidFill>
                <a:latin typeface="Arial"/>
                <a:ea typeface="Arial"/>
                <a:cs typeface="Arial"/>
                <a:sym typeface="Arial"/>
                <a:rtl val="0"/>
              </a:defRPr>
            </a:lvl5pPr>
            <a:lvl6pPr marL="1645920" marR="0" indent="-7620" algn="l" rtl="0">
              <a:lnSpc>
                <a:spcPct val="100000"/>
              </a:lnSpc>
              <a:spcBef>
                <a:spcPts val="36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6pPr>
            <a:lvl7pPr marL="1920240" marR="0" indent="-15239" algn="l" rtl="0">
              <a:lnSpc>
                <a:spcPct val="100000"/>
              </a:lnSpc>
              <a:spcBef>
                <a:spcPts val="320"/>
              </a:spcBef>
              <a:spcAft>
                <a:spcPts val="0"/>
              </a:spcAft>
              <a:buClr>
                <a:srgbClr val="B85740"/>
              </a:buClr>
              <a:buFont typeface="Georgia"/>
              <a:buChar char="•"/>
              <a:defRPr sz="1400" b="0" i="0" u="none" strike="noStrike" cap="none" baseline="0">
                <a:solidFill>
                  <a:srgbClr val="000000"/>
                </a:solidFill>
                <a:latin typeface="Arial"/>
                <a:ea typeface="Arial"/>
                <a:cs typeface="Arial"/>
                <a:sym typeface="Arial"/>
                <a:rtl val="0"/>
              </a:defRPr>
            </a:lvl7pPr>
            <a:lvl8pPr marL="2103120" marR="0" indent="5079" algn="l" rtl="0">
              <a:lnSpc>
                <a:spcPct val="100000"/>
              </a:lnSpc>
              <a:spcBef>
                <a:spcPts val="320"/>
              </a:spcBef>
              <a:spcAft>
                <a:spcPts val="0"/>
              </a:spcAft>
              <a:buClr>
                <a:srgbClr val="7B6C62"/>
              </a:buClr>
              <a:buFont typeface="Georgia"/>
              <a:buChar char="•"/>
              <a:defRPr sz="1400" b="0" i="0" u="none" strike="noStrike" cap="none" baseline="0">
                <a:solidFill>
                  <a:srgbClr val="000000"/>
                </a:solidFill>
                <a:latin typeface="Arial"/>
                <a:ea typeface="Arial"/>
                <a:cs typeface="Arial"/>
                <a:sym typeface="Arial"/>
                <a:rtl val="0"/>
              </a:defRPr>
            </a:lvl8pPr>
            <a:lvl9pPr marL="2377440" marR="0" indent="-27939" algn="l" rtl="0">
              <a:lnSpc>
                <a:spcPct val="100000"/>
              </a:lnSpc>
              <a:spcBef>
                <a:spcPts val="280"/>
              </a:spcBef>
              <a:spcAft>
                <a:spcPts val="0"/>
              </a:spcAft>
              <a:buClr>
                <a:srgbClr val="B49E02"/>
              </a:buClr>
              <a:buFont typeface="Georgia"/>
              <a:buChar char="•"/>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800" b="1" i="0" u="none" strike="noStrike" kern="0" cap="all" spc="250" normalizeH="0" baseline="0" noProof="0" dirty="0" smtClean="0">
                <a:ln>
                  <a:noFill/>
                </a:ln>
                <a:solidFill>
                  <a:srgbClr val="646B86"/>
                </a:solidFill>
                <a:effectLst/>
                <a:uLnTx/>
                <a:uFillTx/>
                <a:sym typeface="Arial"/>
                <a:rtl val="0"/>
              </a:rPr>
              <a:t>Mobile Satellite Solution</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lang="en-US" sz="2800" dirty="0" smtClean="0">
                <a:solidFill>
                  <a:srgbClr val="646B86"/>
                </a:solidFill>
              </a:rPr>
              <a:t>for Internet</a:t>
            </a:r>
            <a:endParaRPr kumimoji="0" lang="en-US" sz="2800" b="1" i="0" u="none" strike="noStrike" kern="0" cap="all" spc="250" normalizeH="0" baseline="0" noProof="0" dirty="0" smtClean="0">
              <a:ln>
                <a:noFill/>
              </a:ln>
              <a:solidFill>
                <a:srgbClr val="646B86"/>
              </a:solidFill>
              <a:effectLst/>
              <a:uLnTx/>
              <a:uFillTx/>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400" b="1" i="0" u="none" strike="noStrike" kern="0" cap="all" spc="250" normalizeH="0" baseline="0" noProof="0" dirty="0" smtClean="0">
              <a:ln>
                <a:noFill/>
              </a:ln>
              <a:solidFill>
                <a:srgbClr val="646B86"/>
              </a:solidFill>
              <a:effectLst/>
              <a:uLnTx/>
              <a:uFillTx/>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000" b="1" i="0" u="none" strike="noStrike" kern="0" cap="all" spc="250" normalizeH="0" baseline="0" noProof="0" dirty="0" smtClean="0">
                <a:ln>
                  <a:noFill/>
                </a:ln>
                <a:solidFill>
                  <a:srgbClr val="646B86"/>
                </a:solidFill>
                <a:effectLst/>
                <a:uLnTx/>
                <a:uFillTx/>
                <a:sym typeface="Arial"/>
                <a:rtl val="0"/>
              </a:rPr>
              <a:t>April 2017</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000" b="1" i="0" u="none" strike="noStrike" kern="0" cap="all" spc="250" normalizeH="0" baseline="0" noProof="0" dirty="0">
              <a:ln>
                <a:noFill/>
              </a:ln>
              <a:solidFill>
                <a:srgbClr val="646B86"/>
              </a:solidFill>
              <a:effectLst/>
              <a:uLnTx/>
              <a:uFillTx/>
              <a:sym typeface="Arial"/>
              <a:rtl val="0"/>
            </a:endParaRPr>
          </a:p>
        </p:txBody>
      </p:sp>
      <p:sp>
        <p:nvSpPr>
          <p:cNvPr id="10" name="TextBox 9"/>
          <p:cNvSpPr txBox="1"/>
          <p:nvPr/>
        </p:nvSpPr>
        <p:spPr>
          <a:xfrm>
            <a:off x="6394704" y="5670255"/>
            <a:ext cx="2590800" cy="738664"/>
          </a:xfrm>
          <a:prstGeom prst="rect">
            <a:avLst/>
          </a:prstGeom>
          <a:noFill/>
        </p:spPr>
        <p:txBody>
          <a:bodyPr wrap="square" rtlCol="0">
            <a:spAutoFit/>
          </a:bodyPr>
          <a:lstStyle/>
          <a:p>
            <a:r>
              <a:rPr lang="en-US" dirty="0" smtClean="0">
                <a:latin typeface="Georgia" pitchFamily="18" charset="0"/>
              </a:rPr>
              <a:t>2017 ITSS class</a:t>
            </a:r>
            <a:br>
              <a:rPr lang="en-US" dirty="0" smtClean="0">
                <a:latin typeface="Georgia" pitchFamily="18" charset="0"/>
              </a:rPr>
            </a:br>
            <a:r>
              <a:rPr lang="en-US" dirty="0" smtClean="0">
                <a:latin typeface="Georgia" pitchFamily="18" charset="0"/>
              </a:rPr>
              <a:t>Mike Gascon</a:t>
            </a:r>
            <a:br>
              <a:rPr lang="en-US" dirty="0" smtClean="0">
                <a:latin typeface="Georgia" pitchFamily="18" charset="0"/>
              </a:rPr>
            </a:br>
            <a:r>
              <a:rPr lang="en-US" dirty="0" smtClean="0">
                <a:latin typeface="Georgia" pitchFamily="18" charset="0"/>
              </a:rPr>
              <a:t>mgascon@blm.gov</a:t>
            </a:r>
            <a:endParaRPr lang="en-US" dirty="0">
              <a:latin typeface="Georgia" pitchFamily="18" charset="0"/>
            </a:endParaRPr>
          </a:p>
        </p:txBody>
      </p:sp>
    </p:spTree>
    <p:extLst>
      <p:ext uri="{BB962C8B-B14F-4D97-AF65-F5344CB8AC3E}">
        <p14:creationId xmlns:p14="http://schemas.microsoft.com/office/powerpoint/2010/main" val="295480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Fun Facts</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10</a:t>
            </a:fld>
            <a:endParaRPr lang="en-US" dirty="0">
              <a:latin typeface="Georgia" pitchFamily="18" charset="0"/>
            </a:endParaRPr>
          </a:p>
        </p:txBody>
      </p:sp>
      <p:pic>
        <p:nvPicPr>
          <p:cNvPr id="5" name="Picture 2" descr="\\ilmornw3ds1\nw\users\mgascon\Desktop\vias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171" y="1612031"/>
            <a:ext cx="6553200" cy="435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58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Fun Facts (</a:t>
            </a:r>
            <a:r>
              <a:rPr lang="en-US" sz="4000" dirty="0" err="1" smtClean="0">
                <a:solidFill>
                  <a:schemeClr val="tx1"/>
                </a:solidFill>
                <a:ea typeface="Times New Roman"/>
                <a:cs typeface="Times New Roman"/>
              </a:rPr>
              <a:t>cont</a:t>
            </a:r>
            <a:r>
              <a:rPr lang="en-US" sz="4000" dirty="0" smtClean="0">
                <a:solidFill>
                  <a:schemeClr val="tx1"/>
                </a:solidFill>
                <a:ea typeface="Times New Roman"/>
                <a:cs typeface="Times New Roman"/>
              </a:rPr>
              <a:t>)</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11</a:t>
            </a:fld>
            <a:endParaRPr lang="en-US" dirty="0">
              <a:latin typeface="Georgia" pitchFamily="18" charset="0"/>
            </a:endParaRPr>
          </a:p>
        </p:txBody>
      </p:sp>
      <p:sp>
        <p:nvSpPr>
          <p:cNvPr id="4" name="Text Placeholder 3"/>
          <p:cNvSpPr>
            <a:spLocks noGrp="1"/>
          </p:cNvSpPr>
          <p:nvPr>
            <p:ph type="body" idx="1"/>
          </p:nvPr>
        </p:nvSpPr>
        <p:spPr>
          <a:xfrm>
            <a:off x="588742" y="1735257"/>
            <a:ext cx="8031141" cy="4179147"/>
          </a:xfrm>
        </p:spPr>
        <p:txBody>
          <a:bodyPr/>
          <a:lstStyle/>
          <a:p>
            <a:r>
              <a:rPr lang="en-US" sz="2000" dirty="0"/>
              <a:t>Distance from Earth:  22,000 miles.</a:t>
            </a:r>
          </a:p>
          <a:p>
            <a:r>
              <a:rPr lang="en-US" sz="2000" dirty="0"/>
              <a:t>If you angle from earth is off by ½ degree, you miss the Satellite by 190 miles.</a:t>
            </a:r>
          </a:p>
          <a:p>
            <a:r>
              <a:rPr lang="en-US" sz="2000" dirty="0"/>
              <a:t>63 spot beams over the 50 US states.</a:t>
            </a:r>
          </a:p>
          <a:p>
            <a:r>
              <a:rPr lang="en-US" sz="2000" b="1" dirty="0"/>
              <a:t>ViaSat-1</a:t>
            </a:r>
            <a:r>
              <a:rPr lang="en-US" sz="2000" dirty="0"/>
              <a:t> is a communications satellite owned by </a:t>
            </a:r>
            <a:r>
              <a:rPr lang="en-US" sz="2000" dirty="0" err="1">
                <a:hlinkClick r:id="rId3" tooltip="ViaSat"/>
              </a:rPr>
              <a:t>ViaSat</a:t>
            </a:r>
            <a:r>
              <a:rPr lang="en-US" sz="2000" dirty="0"/>
              <a:t>. Launched October 19, 2011 aboard a </a:t>
            </a:r>
            <a:r>
              <a:rPr lang="en-US" sz="2000" dirty="0">
                <a:hlinkClick r:id="rId4" tooltip="Proton rocket"/>
              </a:rPr>
              <a:t>Proton rocket</a:t>
            </a:r>
            <a:r>
              <a:rPr lang="en-US" sz="2000" dirty="0"/>
              <a:t>, it holds the </a:t>
            </a:r>
            <a:r>
              <a:rPr lang="en-US" sz="2000" dirty="0">
                <a:hlinkClick r:id="rId5" tooltip="Guinness World Records"/>
              </a:rPr>
              <a:t>Guinness record</a:t>
            </a:r>
            <a:r>
              <a:rPr lang="en-US" sz="2000" dirty="0"/>
              <a:t> for the world's highest capacity communications satellite with a total capacity in excess of 140 </a:t>
            </a:r>
            <a:r>
              <a:rPr lang="en-US" sz="2000" dirty="0" err="1"/>
              <a:t>Gbit</a:t>
            </a:r>
            <a:r>
              <a:rPr lang="en-US" sz="2000" dirty="0"/>
              <a:t>/s, more than all the satellites covering North America combined, at the time of its launch.  Source: Wikipedia</a:t>
            </a:r>
          </a:p>
        </p:txBody>
      </p:sp>
    </p:spTree>
    <p:extLst>
      <p:ext uri="{BB962C8B-B14F-4D97-AF65-F5344CB8AC3E}">
        <p14:creationId xmlns:p14="http://schemas.microsoft.com/office/powerpoint/2010/main" val="371258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mgascon\Downloads\IMG_0744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985" y="1353517"/>
            <a:ext cx="4667015" cy="4560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Summary</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12</a:t>
            </a:fld>
            <a:endParaRPr lang="en-US" dirty="0">
              <a:latin typeface="Georgia" pitchFamily="18" charset="0"/>
            </a:endParaRPr>
          </a:p>
        </p:txBody>
      </p:sp>
      <p:sp>
        <p:nvSpPr>
          <p:cNvPr id="4" name="Text Placeholder 3"/>
          <p:cNvSpPr>
            <a:spLocks noGrp="1"/>
          </p:cNvSpPr>
          <p:nvPr>
            <p:ph type="body" idx="1"/>
          </p:nvPr>
        </p:nvSpPr>
        <p:spPr>
          <a:xfrm>
            <a:off x="588743" y="1735257"/>
            <a:ext cx="3646452" cy="4179147"/>
          </a:xfrm>
        </p:spPr>
        <p:txBody>
          <a:bodyPr/>
          <a:lstStyle/>
          <a:p>
            <a:r>
              <a:rPr lang="en-US" sz="2000" dirty="0"/>
              <a:t>This is an evolving project.  </a:t>
            </a:r>
          </a:p>
          <a:p>
            <a:r>
              <a:rPr lang="en-US" sz="2000" dirty="0"/>
              <a:t>We have seen great results from our counterparts in MT.  50 days deployed.  Down time of 10 minutes for a firmware update.</a:t>
            </a:r>
          </a:p>
          <a:p>
            <a:r>
              <a:rPr lang="en-US" sz="2000" dirty="0"/>
              <a:t>Documentation and lessons learned will be ongoing.</a:t>
            </a:r>
          </a:p>
          <a:p>
            <a:r>
              <a:rPr lang="en-US" sz="2000" dirty="0"/>
              <a:t>There are vendors that provide the same dish and possibly enhanced service (phones).  These will vary depending on GACC.</a:t>
            </a:r>
          </a:p>
        </p:txBody>
      </p:sp>
    </p:spTree>
    <p:extLst>
      <p:ext uri="{BB962C8B-B14F-4D97-AF65-F5344CB8AC3E}">
        <p14:creationId xmlns:p14="http://schemas.microsoft.com/office/powerpoint/2010/main" val="43383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2</a:t>
            </a:fld>
            <a:endParaRPr lang="en-US">
              <a:latin typeface="Georgia" pitchFamily="18" charset="0"/>
            </a:endParaRPr>
          </a:p>
        </p:txBody>
      </p:sp>
      <p:sp>
        <p:nvSpPr>
          <p:cNvPr id="5" name="Rectangle 4"/>
          <p:cNvSpPr/>
          <p:nvPr/>
        </p:nvSpPr>
        <p:spPr>
          <a:xfrm>
            <a:off x="211276" y="1641185"/>
            <a:ext cx="8758988" cy="4247317"/>
          </a:xfrm>
          <a:prstGeom prst="rect">
            <a:avLst/>
          </a:prstGeom>
        </p:spPr>
        <p:txBody>
          <a:bodyPr wrap="square">
            <a:spAutoFit/>
          </a:bodyPr>
          <a:lstStyle/>
          <a:p>
            <a:pPr marL="169863" indent="-169863">
              <a:lnSpc>
                <a:spcPct val="150000"/>
              </a:lnSpc>
              <a:buFont typeface="Arial" panose="020B0604020202020204" pitchFamily="34" charset="0"/>
              <a:buChar char="•"/>
            </a:pPr>
            <a:r>
              <a:rPr lang="en-US" sz="2000" b="1" dirty="0" smtClean="0">
                <a:latin typeface="Georgia" panose="02040502050405020303" pitchFamily="18" charset="0"/>
              </a:rPr>
              <a:t>Need Internet?</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Cons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Pros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Process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Installation</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Helpful Tricks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Billing</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Fun Facts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Summary</a:t>
            </a:r>
            <a:endParaRPr lang="en-US" b="1" dirty="0">
              <a:latin typeface="Georgia" panose="02040502050405020303" pitchFamily="18" charset="0"/>
            </a:endParaRPr>
          </a:p>
        </p:txBody>
      </p:sp>
      <p:sp>
        <p:nvSpPr>
          <p:cNvPr id="7" name="Title 1"/>
          <p:cNvSpPr txBox="1">
            <a:spLocks/>
          </p:cNvSpPr>
          <p:nvPr/>
        </p:nvSpPr>
        <p:spPr>
          <a:xfrm>
            <a:off x="211276" y="355254"/>
            <a:ext cx="8600490" cy="669214"/>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7B9899"/>
              </a:buClr>
              <a:buFont typeface="Georgia"/>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4000" dirty="0">
                <a:solidFill>
                  <a:schemeClr val="tx1"/>
                </a:solidFill>
                <a:ea typeface="Times New Roman"/>
                <a:cs typeface="Times New Roman"/>
              </a:rPr>
              <a:t>Agenda</a:t>
            </a:r>
          </a:p>
        </p:txBody>
      </p:sp>
    </p:spTree>
    <p:extLst>
      <p:ext uri="{BB962C8B-B14F-4D97-AF65-F5344CB8AC3E}">
        <p14:creationId xmlns:p14="http://schemas.microsoft.com/office/powerpoint/2010/main" val="10368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Process</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3</a:t>
            </a:fld>
            <a:endParaRPr lang="en-US" dirty="0">
              <a:latin typeface="Georgia" pitchFamily="18" charset="0"/>
            </a:endParaRPr>
          </a:p>
        </p:txBody>
      </p:sp>
      <p:sp>
        <p:nvSpPr>
          <p:cNvPr id="4" name="Text Placeholder 3"/>
          <p:cNvSpPr>
            <a:spLocks noGrp="1"/>
          </p:cNvSpPr>
          <p:nvPr>
            <p:ph type="body" idx="1"/>
          </p:nvPr>
        </p:nvSpPr>
        <p:spPr>
          <a:xfrm>
            <a:off x="588742" y="1735257"/>
            <a:ext cx="5473011" cy="4179147"/>
          </a:xfrm>
        </p:spPr>
        <p:txBody>
          <a:bodyPr/>
          <a:lstStyle/>
          <a:p>
            <a:r>
              <a:rPr lang="en-US" sz="2000" dirty="0"/>
              <a:t>ICP will order Satellite.</a:t>
            </a:r>
          </a:p>
          <a:p>
            <a:r>
              <a:rPr lang="en-US" sz="2000" dirty="0" err="1"/>
              <a:t>ViaSat</a:t>
            </a:r>
            <a:r>
              <a:rPr lang="en-US" sz="2000" dirty="0"/>
              <a:t> will be notified to activate full data package by NWCC.</a:t>
            </a:r>
          </a:p>
          <a:p>
            <a:r>
              <a:rPr lang="en-US" sz="2000" dirty="0"/>
              <a:t>Currently, NW National Cache has 3 units for use.</a:t>
            </a:r>
          </a:p>
          <a:p>
            <a:r>
              <a:rPr lang="en-US" sz="2000" dirty="0"/>
              <a:t>Cache will deliver to ICP.</a:t>
            </a:r>
          </a:p>
          <a:p>
            <a:r>
              <a:rPr lang="en-US" sz="2000" dirty="0"/>
              <a:t>A Southerly view of the sky will be needed.  In the NW, it </a:t>
            </a:r>
            <a:r>
              <a:rPr lang="en-US" sz="2000" i="1" dirty="0"/>
              <a:t>should</a:t>
            </a:r>
            <a:r>
              <a:rPr lang="en-US" sz="2000" dirty="0"/>
              <a:t> not be an issue to get line of site over mountains.  IE, in AK, the angle would be so low, it would be very difficult to hit the Satellite.</a:t>
            </a:r>
          </a:p>
          <a:p>
            <a:r>
              <a:rPr lang="en-US" sz="2000" dirty="0"/>
              <a:t>Satellite is set up, beam found, fine tuned and secured.</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18238" b="11411"/>
          <a:stretch/>
        </p:blipFill>
        <p:spPr bwMode="auto">
          <a:xfrm>
            <a:off x="6160224" y="1886485"/>
            <a:ext cx="2268855" cy="2838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052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Installation</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4</a:t>
            </a:fld>
            <a:endParaRPr lang="en-US" dirty="0">
              <a:latin typeface="Georgia" pitchFamily="18" charset="0"/>
            </a:endParaRPr>
          </a:p>
        </p:txBody>
      </p:sp>
      <p:sp>
        <p:nvSpPr>
          <p:cNvPr id="4" name="Text Placeholder 3"/>
          <p:cNvSpPr>
            <a:spLocks noGrp="1"/>
          </p:cNvSpPr>
          <p:nvPr>
            <p:ph type="body" idx="1"/>
          </p:nvPr>
        </p:nvSpPr>
        <p:spPr>
          <a:xfrm>
            <a:off x="588742" y="1735257"/>
            <a:ext cx="8031141" cy="4179147"/>
          </a:xfrm>
        </p:spPr>
        <p:txBody>
          <a:bodyPr/>
          <a:lstStyle/>
          <a:p>
            <a:r>
              <a:rPr lang="en-US" sz="2000" dirty="0"/>
              <a:t>Stable power will be needed.  Prefer a UPS solution.  </a:t>
            </a:r>
          </a:p>
          <a:p>
            <a:r>
              <a:rPr lang="en-US" sz="2000" dirty="0"/>
              <a:t>Flat, solid ground will be needed for the base.</a:t>
            </a:r>
          </a:p>
          <a:p>
            <a:r>
              <a:rPr lang="en-US" sz="2000" dirty="0"/>
              <a:t>Flagging around Satellite along with a wide radius around to keep people out of the line of site.  Also, the coax cable will need to be buried or at least protected from boots walking across it and damaging or destroying it.</a:t>
            </a:r>
          </a:p>
          <a:p>
            <a:r>
              <a:rPr lang="en-US" sz="2000" dirty="0"/>
              <a:t>The Satellite will need to be deployed within a maximum of 40 feet from where the modem will be due to coax cable length.</a:t>
            </a:r>
          </a:p>
          <a:p>
            <a:r>
              <a:rPr lang="en-US" sz="2000" dirty="0"/>
              <a:t>An unobstructed line of site to the S/SE sky will be needed.</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393079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Installation (</a:t>
            </a:r>
            <a:r>
              <a:rPr lang="en-US" sz="4000" dirty="0" err="1" smtClean="0">
                <a:solidFill>
                  <a:schemeClr val="tx1"/>
                </a:solidFill>
                <a:ea typeface="Times New Roman"/>
                <a:cs typeface="Times New Roman"/>
              </a:rPr>
              <a:t>cont</a:t>
            </a:r>
            <a:r>
              <a:rPr lang="en-US" sz="4000" dirty="0" smtClean="0">
                <a:solidFill>
                  <a:schemeClr val="tx1"/>
                </a:solidFill>
                <a:ea typeface="Times New Roman"/>
                <a:cs typeface="Times New Roman"/>
              </a:rPr>
              <a:t>)</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5</a:t>
            </a:fld>
            <a:endParaRPr lang="en-US" dirty="0">
              <a:latin typeface="Georgia" pitchFamily="18" charset="0"/>
            </a:endParaRPr>
          </a:p>
        </p:txBody>
      </p:sp>
      <p:sp>
        <p:nvSpPr>
          <p:cNvPr id="4" name="Text Placeholder 3"/>
          <p:cNvSpPr>
            <a:spLocks noGrp="1"/>
          </p:cNvSpPr>
          <p:nvPr>
            <p:ph type="body" idx="1"/>
          </p:nvPr>
        </p:nvSpPr>
        <p:spPr>
          <a:xfrm>
            <a:off x="588742" y="1735257"/>
            <a:ext cx="8031141" cy="4179147"/>
          </a:xfrm>
        </p:spPr>
        <p:txBody>
          <a:bodyPr/>
          <a:lstStyle/>
          <a:p>
            <a:r>
              <a:rPr lang="en-US" sz="2000" dirty="0"/>
              <a:t>Once all hardware is set up, power on modem and laptop.  It will take a couple of minutes for the modem to power on.</a:t>
            </a:r>
          </a:p>
          <a:p>
            <a:r>
              <a:rPr lang="en-US" sz="2000" dirty="0"/>
              <a:t>While the modem is booting up, determine what beam you are shooting for.  There is a code associated with that beam and you will need it.</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403743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Installation (</a:t>
            </a:r>
            <a:r>
              <a:rPr lang="en-US" sz="4000" dirty="0" err="1" smtClean="0">
                <a:solidFill>
                  <a:schemeClr val="tx1"/>
                </a:solidFill>
                <a:ea typeface="Times New Roman"/>
                <a:cs typeface="Times New Roman"/>
              </a:rPr>
              <a:t>cont</a:t>
            </a:r>
            <a:r>
              <a:rPr lang="en-US" sz="4000" dirty="0" smtClean="0">
                <a:solidFill>
                  <a:schemeClr val="tx1"/>
                </a:solidFill>
                <a:ea typeface="Times New Roman"/>
                <a:cs typeface="Times New Roman"/>
              </a:rPr>
              <a:t>)</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6</a:t>
            </a:fld>
            <a:endParaRPr lang="en-US" dirty="0">
              <a:latin typeface="Georgia" pitchFamily="18" charset="0"/>
            </a:endParaRPr>
          </a:p>
        </p:txBody>
      </p:sp>
      <p:sp>
        <p:nvSpPr>
          <p:cNvPr id="4" name="Text Placeholder 3"/>
          <p:cNvSpPr>
            <a:spLocks noGrp="1"/>
          </p:cNvSpPr>
          <p:nvPr>
            <p:ph type="body" idx="1"/>
          </p:nvPr>
        </p:nvSpPr>
        <p:spPr>
          <a:xfrm>
            <a:off x="588742" y="1735257"/>
            <a:ext cx="8031141" cy="4179147"/>
          </a:xfrm>
        </p:spPr>
        <p:txBody>
          <a:bodyPr/>
          <a:lstStyle/>
          <a:p>
            <a:r>
              <a:rPr lang="en-US" sz="2000" dirty="0" smtClean="0"/>
              <a:t>Open </a:t>
            </a:r>
            <a:r>
              <a:rPr lang="en-US" sz="2000" dirty="0"/>
              <a:t>a web browser to </a:t>
            </a:r>
            <a:r>
              <a:rPr lang="en-US" sz="2000" dirty="0">
                <a:hlinkClick r:id="rId3"/>
              </a:rPr>
              <a:t>http://192.168.100.1/install</a:t>
            </a:r>
            <a:endParaRPr lang="en-US" sz="2000" dirty="0"/>
          </a:p>
          <a:p>
            <a:r>
              <a:rPr lang="en-US" sz="2000" dirty="0"/>
              <a:t>Enter the code for the beam and hit the next button.</a:t>
            </a:r>
          </a:p>
          <a:p>
            <a:r>
              <a:rPr lang="en-US" sz="2000" dirty="0"/>
              <a:t>Once the code is entered and accepted, the </a:t>
            </a:r>
            <a:r>
              <a:rPr lang="en-US" sz="2000" dirty="0" err="1"/>
              <a:t>tria</a:t>
            </a:r>
            <a:r>
              <a:rPr lang="en-US" sz="2000" dirty="0"/>
              <a:t> will emit a heartbeat.  Start sweeping the Southern sky until the tone changes.  Once you get a solid tone, the start the fine tune process.  It is helpful to either have the laptop close by or another person to help with the fine tune process.</a:t>
            </a:r>
          </a:p>
          <a:p>
            <a:r>
              <a:rPr lang="en-US" sz="2000" dirty="0"/>
              <a:t>Once the tone is locked, tighten down all bolts on dish to secure from movement.</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335634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Helpful Tricks</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7</a:t>
            </a:fld>
            <a:endParaRPr lang="en-US" dirty="0">
              <a:latin typeface="Georgia" pitchFamily="18" charset="0"/>
            </a:endParaRPr>
          </a:p>
        </p:txBody>
      </p:sp>
      <p:sp>
        <p:nvSpPr>
          <p:cNvPr id="4" name="Text Placeholder 3"/>
          <p:cNvSpPr>
            <a:spLocks noGrp="1"/>
          </p:cNvSpPr>
          <p:nvPr>
            <p:ph type="body" idx="1"/>
          </p:nvPr>
        </p:nvSpPr>
        <p:spPr>
          <a:xfrm>
            <a:off x="292525" y="1735257"/>
            <a:ext cx="2879077" cy="4179147"/>
          </a:xfrm>
        </p:spPr>
        <p:txBody>
          <a:bodyPr/>
          <a:lstStyle/>
          <a:p>
            <a:r>
              <a:rPr lang="en-US" sz="2000" dirty="0"/>
              <a:t>There are apps out there to help with initially finding the satellite.  One of my favorites is </a:t>
            </a:r>
            <a:r>
              <a:rPr lang="en-US" sz="2000" dirty="0" err="1"/>
              <a:t>SatelliteLocator</a:t>
            </a:r>
            <a:r>
              <a:rPr lang="en-US" sz="2000" dirty="0"/>
              <a:t>.  You will need to manually enter the Satellite info but after that, it is pretty slick.  Where ever you are, it will give you the Azimuth and Elevation to shoot for.</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pic>
        <p:nvPicPr>
          <p:cNvPr id="9" name="Picture 2" descr="C:\Users\mgascon\Downloads\photo 2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06322"/>
            <a:ext cx="2420155" cy="4295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gascon\Downloads\photo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755" y="1233888"/>
            <a:ext cx="2974330" cy="49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0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Helpful Tricks (</a:t>
            </a:r>
            <a:r>
              <a:rPr lang="en-US" sz="4000" dirty="0" err="1">
                <a:solidFill>
                  <a:schemeClr val="tx1"/>
                </a:solidFill>
                <a:ea typeface="Times New Roman"/>
                <a:cs typeface="Times New Roman"/>
              </a:rPr>
              <a:t>c</a:t>
            </a:r>
            <a:r>
              <a:rPr lang="en-US" sz="4000" dirty="0" err="1" smtClean="0">
                <a:solidFill>
                  <a:schemeClr val="tx1"/>
                </a:solidFill>
                <a:ea typeface="Times New Roman"/>
                <a:cs typeface="Times New Roman"/>
              </a:rPr>
              <a:t>ont</a:t>
            </a:r>
            <a:r>
              <a:rPr lang="en-US" sz="4000" dirty="0" smtClean="0">
                <a:solidFill>
                  <a:schemeClr val="tx1"/>
                </a:solidFill>
                <a:ea typeface="Times New Roman"/>
                <a:cs typeface="Times New Roman"/>
              </a:rPr>
              <a:t>)</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8</a:t>
            </a:fld>
            <a:endParaRPr lang="en-US" dirty="0">
              <a:latin typeface="Georgia" pitchFamily="18" charset="0"/>
            </a:endParaRPr>
          </a:p>
        </p:txBody>
      </p:sp>
      <p:sp>
        <p:nvSpPr>
          <p:cNvPr id="4" name="Text Placeholder 3"/>
          <p:cNvSpPr>
            <a:spLocks noGrp="1"/>
          </p:cNvSpPr>
          <p:nvPr>
            <p:ph type="body" idx="1"/>
          </p:nvPr>
        </p:nvSpPr>
        <p:spPr>
          <a:xfrm>
            <a:off x="588742" y="1735257"/>
            <a:ext cx="8054926" cy="4179147"/>
          </a:xfrm>
        </p:spPr>
        <p:txBody>
          <a:bodyPr/>
          <a:lstStyle/>
          <a:p>
            <a:r>
              <a:rPr lang="en-US" sz="2000" dirty="0"/>
              <a:t>If tone never changes from heartbeat, change the elevation and try re sweeping the sky.  Elevation is more important than Azimuth.</a:t>
            </a:r>
          </a:p>
          <a:p>
            <a:r>
              <a:rPr lang="en-US" sz="2000" dirty="0" err="1"/>
              <a:t>ViaSat</a:t>
            </a:r>
            <a:r>
              <a:rPr lang="en-US" sz="2000" dirty="0"/>
              <a:t> is available via phone support for assistance.  </a:t>
            </a:r>
          </a:p>
          <a:p>
            <a:pPr lvl="1"/>
            <a:r>
              <a:rPr lang="en-US" sz="2000" dirty="0" err="1">
                <a:latin typeface="Georgia" panose="02040502050405020303" pitchFamily="18" charset="0"/>
              </a:rPr>
              <a:t>ViaSAT</a:t>
            </a:r>
            <a:r>
              <a:rPr lang="en-US" sz="2000" dirty="0">
                <a:latin typeface="Georgia" panose="02040502050405020303" pitchFamily="18" charset="0"/>
              </a:rPr>
              <a:t> NOC (855) 656-6623.</a:t>
            </a:r>
          </a:p>
          <a:p>
            <a:pPr lvl="1"/>
            <a:r>
              <a:rPr lang="en-US" sz="2000" dirty="0">
                <a:latin typeface="Georgia" panose="02040502050405020303" pitchFamily="18" charset="0"/>
              </a:rPr>
              <a:t>Current installation documents:  </a:t>
            </a:r>
            <a:r>
              <a:rPr lang="en-US" sz="2000" dirty="0">
                <a:latin typeface="Georgia" panose="02040502050405020303" pitchFamily="18" charset="0"/>
                <a:hlinkClick r:id="rId3"/>
              </a:rPr>
              <a:t>https://www.viasat.com/exede-enterprise-installer-documents</a:t>
            </a:r>
            <a:endParaRPr lang="en-US" sz="2000" dirty="0">
              <a:latin typeface="Georgia" panose="02040502050405020303" pitchFamily="18" charset="0"/>
            </a:endParaRPr>
          </a:p>
          <a:p>
            <a:r>
              <a:rPr lang="en-US" sz="2000" dirty="0"/>
              <a:t>115 or 110 degrees.  If you ever find documentation that says it is 115 or 110, that is true, but that is off of the equator, not the Azimuth.  (That little mistake cost me hours of testing time!)</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246315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4000" dirty="0" smtClean="0">
                <a:solidFill>
                  <a:schemeClr val="tx1"/>
                </a:solidFill>
                <a:ea typeface="Times New Roman"/>
                <a:cs typeface="Times New Roman"/>
              </a:rPr>
              <a:t>Billing</a:t>
            </a:r>
            <a:endParaRPr lang="en-US" sz="4000" dirty="0">
              <a:solidFill>
                <a:schemeClr val="tx1"/>
              </a:solidFill>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latin typeface="Georgia" pitchFamily="18" charset="0"/>
              </a:rPr>
              <a:t>9</a:t>
            </a:fld>
            <a:endParaRPr lang="en-US" dirty="0">
              <a:latin typeface="Georgia" pitchFamily="18" charset="0"/>
            </a:endParaRPr>
          </a:p>
        </p:txBody>
      </p:sp>
      <p:sp>
        <p:nvSpPr>
          <p:cNvPr id="4" name="Text Placeholder 3"/>
          <p:cNvSpPr>
            <a:spLocks noGrp="1"/>
          </p:cNvSpPr>
          <p:nvPr>
            <p:ph type="body" idx="1"/>
          </p:nvPr>
        </p:nvSpPr>
        <p:spPr>
          <a:xfrm>
            <a:off x="588742" y="1735257"/>
            <a:ext cx="8031141" cy="4179147"/>
          </a:xfrm>
        </p:spPr>
        <p:txBody>
          <a:bodyPr/>
          <a:lstStyle/>
          <a:p>
            <a:r>
              <a:rPr lang="en-US" sz="1800" dirty="0"/>
              <a:t>Our dish has an active data plan 365 days per year.  It IS limited to 1 GB per month.  This is for set up, testing, and firmware updates.   It is $1000 per year for this plan.</a:t>
            </a:r>
          </a:p>
          <a:p>
            <a:r>
              <a:rPr lang="en-US" sz="1800" dirty="0"/>
              <a:t>When the dish is dispatched, </a:t>
            </a:r>
            <a:r>
              <a:rPr lang="en-US" sz="1800" dirty="0" err="1"/>
              <a:t>ViaSat</a:t>
            </a:r>
            <a:r>
              <a:rPr lang="en-US" sz="1800" dirty="0"/>
              <a:t> must be Notified to activate the full data plan.  At that point they will start a new billing plan.  The beauty of that is the incident is billed exactly what was used.  IE, The dish gets dispatched July 2.  </a:t>
            </a:r>
            <a:r>
              <a:rPr lang="en-US" sz="1800" dirty="0" err="1"/>
              <a:t>ViaSat</a:t>
            </a:r>
            <a:r>
              <a:rPr lang="en-US" sz="1800" dirty="0"/>
              <a:t> is notified.  Incident </a:t>
            </a:r>
            <a:r>
              <a:rPr lang="en-US" sz="1800" dirty="0" err="1"/>
              <a:t>demobs</a:t>
            </a:r>
            <a:r>
              <a:rPr lang="en-US" sz="1800" dirty="0"/>
              <a:t> July 19.  </a:t>
            </a:r>
            <a:r>
              <a:rPr lang="en-US" sz="1800" dirty="0" err="1"/>
              <a:t>ViaSat</a:t>
            </a:r>
            <a:r>
              <a:rPr lang="en-US" sz="1800" dirty="0"/>
              <a:t> is called again and Satellite goes back on maintenance plan.  That way the incident gets billed exactly for what was used.  The finance section needs to know this.  They wont like the surprise bill at the end of the incident.  Host unit will be invoiced after the deployment</a:t>
            </a:r>
          </a:p>
          <a:p>
            <a:r>
              <a:rPr lang="en-US" sz="1800" dirty="0"/>
              <a:t>The cost of data when activated is $2995 per 40 GB.  ($75 per GB)  This is why monitoring and restricting will be important.</a:t>
            </a:r>
          </a:p>
          <a:p>
            <a:r>
              <a:rPr lang="en-US" sz="1800" dirty="0"/>
              <a:t>They also have a 500GB plan for $12,495 ($25 per GB)  That is a huge savings if it will be an extended incident.</a:t>
            </a: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49256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6926</TotalTime>
  <Words>884</Words>
  <Application>Microsoft Office PowerPoint</Application>
  <PresentationFormat>On-screen Show (4:3)</PresentationFormat>
  <Paragraphs>91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PowerPoint Presentation</vt:lpstr>
      <vt:lpstr>PowerPoint Presentation</vt:lpstr>
      <vt:lpstr>Process</vt:lpstr>
      <vt:lpstr>Installation</vt:lpstr>
      <vt:lpstr>Installation (cont)</vt:lpstr>
      <vt:lpstr>Installation (cont)</vt:lpstr>
      <vt:lpstr>Helpful Tricks</vt:lpstr>
      <vt:lpstr>Helpful Tricks (cont)</vt:lpstr>
      <vt:lpstr>Billing</vt:lpstr>
      <vt:lpstr>Fun Facts</vt:lpstr>
      <vt:lpstr>Fun Facts (cont)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Wildland Fire Information and Technology Management</dc:title>
  <dc:creator>erik_torres@nps.gov</dc:creator>
  <cp:lastModifiedBy>Paul</cp:lastModifiedBy>
  <cp:revision>705</cp:revision>
  <cp:lastPrinted>2015-11-05T19:17:59Z</cp:lastPrinted>
  <dcterms:modified xsi:type="dcterms:W3CDTF">2017-04-05T15:10:14Z</dcterms:modified>
</cp:coreProperties>
</file>