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2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3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3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2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5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2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9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6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1D451-B979-4A84-8889-51BACBE0B49B}" type="datetimeFigureOut">
              <a:rPr lang="en-US" smtClean="0"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18AB4-67B8-4128-B9AE-1484CE596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643730"/>
            <a:ext cx="56864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997" y="1150827"/>
            <a:ext cx="1872902" cy="46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159" y="11668"/>
            <a:ext cx="30535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GENERAL USER INSTRUCTIONS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73299" y="11668"/>
            <a:ext cx="5370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 </a:t>
            </a:r>
            <a:r>
              <a:rPr lang="en-US" dirty="0" err="1" smtClean="0"/>
              <a:t>FS</a:t>
            </a:r>
            <a:r>
              <a:rPr lang="en-US" dirty="0" smtClean="0"/>
              <a:t> Citrix Application / ROSS Production Application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33400"/>
            <a:ext cx="47602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Open Internet Explorer (IE)</a:t>
            </a:r>
          </a:p>
          <a:p>
            <a:pPr marL="342900" indent="-342900">
              <a:buAutoNum type="arabicParenR"/>
            </a:pPr>
            <a:r>
              <a:rPr lang="en-US" dirty="0" smtClean="0"/>
              <a:t>Click Link To Citrix </a:t>
            </a:r>
            <a:r>
              <a:rPr lang="en-US" dirty="0" err="1" smtClean="0"/>
              <a:t>XenApp</a:t>
            </a: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Login In Using NON </a:t>
            </a:r>
            <a:r>
              <a:rPr lang="en-US" dirty="0" err="1" smtClean="0"/>
              <a:t>FS</a:t>
            </a:r>
            <a:r>
              <a:rPr lang="en-US" dirty="0" smtClean="0"/>
              <a:t> CITRIX ACCOUNT INFO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44547" y="1131699"/>
            <a:ext cx="2939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</a:t>
            </a:r>
            <a:r>
              <a:rPr lang="en-US" dirty="0" err="1" smtClean="0"/>
              <a:t>ross.fs.fed.us</a:t>
            </a:r>
            <a:r>
              <a:rPr lang="en-US" dirty="0" smtClean="0"/>
              <a:t>/</a:t>
            </a:r>
            <a:r>
              <a:rPr lang="en-US" dirty="0" err="1" smtClean="0"/>
              <a:t>XenApp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" y="2010728"/>
            <a:ext cx="2976403" cy="258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01144" y="2230599"/>
            <a:ext cx="31355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IF THIS IS A NEW ACCOUNT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You Will Be Prompted To Change Initial Password.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Suggest Using Your ROSS Password for Citrix Password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873427" y="3210900"/>
            <a:ext cx="1196250" cy="370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401699" y="3981528"/>
            <a:ext cx="874901" cy="6096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67000" y="5024730"/>
            <a:ext cx="1219200" cy="12858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656578"/>
            <a:ext cx="1919288" cy="105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/>
          <p:cNvCxnSpPr/>
          <p:nvPr/>
        </p:nvCxnSpPr>
        <p:spPr>
          <a:xfrm>
            <a:off x="3886200" y="6185030"/>
            <a:ext cx="2209800" cy="1255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23977" y="5378572"/>
            <a:ext cx="2625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Wait For Citrix Client To Attach To ROSS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" y="5378572"/>
            <a:ext cx="1562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 startAt="4"/>
            </a:pPr>
            <a:r>
              <a:rPr lang="en-US" dirty="0" smtClean="0"/>
              <a:t>Select</a:t>
            </a:r>
          </a:p>
          <a:p>
            <a:r>
              <a:rPr lang="en-US" dirty="0" smtClean="0"/>
              <a:t>      ROSS</a:t>
            </a:r>
          </a:p>
          <a:p>
            <a:r>
              <a:rPr lang="en-US" dirty="0"/>
              <a:t> </a:t>
            </a:r>
            <a:r>
              <a:rPr lang="en-US" dirty="0" smtClean="0"/>
              <a:t>     Application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5400000">
            <a:off x="8110703" y="5786392"/>
            <a:ext cx="1866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Last Updated:  07/31/2013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1358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4" t="13863" b="3502"/>
          <a:stretch/>
        </p:blipFill>
        <p:spPr bwMode="auto">
          <a:xfrm>
            <a:off x="4745278" y="228600"/>
            <a:ext cx="3832641" cy="438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4800" y="727051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5)  FROM </a:t>
            </a:r>
            <a:r>
              <a:rPr lang="en-US" dirty="0" smtClean="0"/>
              <a:t>THIS POINT ON You Will Access and Utilize The ROSS Production Application As Normal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908" y="2219096"/>
            <a:ext cx="1279161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8967" y="2219096"/>
            <a:ext cx="14961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n-US" dirty="0" smtClean="0"/>
              <a:t>) </a:t>
            </a:r>
            <a:r>
              <a:rPr lang="en-US" dirty="0" smtClean="0"/>
              <a:t>Utilize</a:t>
            </a:r>
          </a:p>
          <a:p>
            <a:r>
              <a:rPr lang="en-US" dirty="0" err="1" smtClean="0"/>
              <a:t>LogOff</a:t>
            </a:r>
            <a:r>
              <a:rPr lang="en-US" dirty="0"/>
              <a:t> </a:t>
            </a:r>
            <a:r>
              <a:rPr lang="en-US" dirty="0" smtClean="0"/>
              <a:t>Button</a:t>
            </a:r>
          </a:p>
          <a:p>
            <a:r>
              <a:rPr lang="en-US" dirty="0" smtClean="0"/>
              <a:t>To EXIT the</a:t>
            </a:r>
          </a:p>
          <a:p>
            <a:r>
              <a:rPr lang="en-US" dirty="0" smtClean="0"/>
              <a:t>CITRIX Client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691" y="4876800"/>
            <a:ext cx="2816102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Basic Flow:  Login In To The CITRIX CLIENT : Login In To ROSS from IE / Citrix Screen : Utilize ROSS Production Application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6166" y="5791200"/>
            <a:ext cx="5567535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b="1" dirty="0" smtClean="0">
                <a:solidFill>
                  <a:srgbClr val="FF0000"/>
                </a:solidFill>
              </a:rPr>
              <a:t>EXIT ROSS</a:t>
            </a:r>
            <a:r>
              <a:rPr lang="en-US" dirty="0" smtClean="0"/>
              <a:t> Production : Close Application (File Exit) : </a:t>
            </a:r>
            <a:r>
              <a:rPr lang="en-US" dirty="0" err="1" smtClean="0"/>
              <a:t>LogOff</a:t>
            </a:r>
            <a:r>
              <a:rPr lang="en-US" dirty="0" smtClean="0"/>
              <a:t> Citrix (Closing IE / Citrix Application [NOT LOGGING OFF] Can Corrupt Printer Configurations)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59" y="11668"/>
            <a:ext cx="30535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GENERAL USER INSTRUCTIONS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5400000">
            <a:off x="8110703" y="5786392"/>
            <a:ext cx="1866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Last Updated:  07/31/2013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7341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161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dparker</dc:creator>
  <cp:lastModifiedBy>dparker</cp:lastModifiedBy>
  <cp:revision>3</cp:revision>
  <cp:lastPrinted>2013-07-31T23:18:25Z</cp:lastPrinted>
  <dcterms:created xsi:type="dcterms:W3CDTF">2013-07-31T22:51:09Z</dcterms:created>
  <dcterms:modified xsi:type="dcterms:W3CDTF">2013-07-31T23:18:32Z</dcterms:modified>
</cp:coreProperties>
</file>