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725F-15F8-4F40-8829-C9D5DF9F5E0C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3BF-D93A-4B70-A1D9-B17FB77AE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725F-15F8-4F40-8829-C9D5DF9F5E0C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3BF-D93A-4B70-A1D9-B17FB77AE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725F-15F8-4F40-8829-C9D5DF9F5E0C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3BF-D93A-4B70-A1D9-B17FB77AE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725F-15F8-4F40-8829-C9D5DF9F5E0C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3BF-D93A-4B70-A1D9-B17FB77AE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725F-15F8-4F40-8829-C9D5DF9F5E0C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3BF-D93A-4B70-A1D9-B17FB77AE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725F-15F8-4F40-8829-C9D5DF9F5E0C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3BF-D93A-4B70-A1D9-B17FB77AE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725F-15F8-4F40-8829-C9D5DF9F5E0C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3BF-D93A-4B70-A1D9-B17FB77AE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725F-15F8-4F40-8829-C9D5DF9F5E0C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3BF-D93A-4B70-A1D9-B17FB77AE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725F-15F8-4F40-8829-C9D5DF9F5E0C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3BF-D93A-4B70-A1D9-B17FB77AE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725F-15F8-4F40-8829-C9D5DF9F5E0C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3BF-D93A-4B70-A1D9-B17FB77AE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725F-15F8-4F40-8829-C9D5DF9F5E0C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3BF-D93A-4B70-A1D9-B17FB77AE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725F-15F8-4F40-8829-C9D5DF9F5E0C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13BF-D93A-4B70-A1D9-B17FB77AED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175" y="914400"/>
            <a:ext cx="62198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79782" y="0"/>
            <a:ext cx="27642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FLY KIT DRIVING ESTIMATES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23786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MEDFORD TO PHOENIX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2533650" cy="6191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2192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Estimate:</a:t>
            </a:r>
          </a:p>
          <a:p>
            <a:r>
              <a:rPr lang="en-US" sz="1400" dirty="0" smtClean="0"/>
              <a:t>1 night motel</a:t>
            </a:r>
          </a:p>
          <a:p>
            <a:r>
              <a:rPr lang="en-US" sz="1400" dirty="0" smtClean="0"/>
              <a:t>2 days driving</a:t>
            </a:r>
          </a:p>
          <a:p>
            <a:endParaRPr lang="en-US" sz="1400" dirty="0"/>
          </a:p>
          <a:p>
            <a:r>
              <a:rPr lang="en-US" sz="1400" dirty="0" smtClean="0"/>
              <a:t>Plan:</a:t>
            </a:r>
          </a:p>
          <a:p>
            <a:r>
              <a:rPr lang="en-US" sz="1400" dirty="0" smtClean="0"/>
              <a:t>Day 1 -Leave Medford</a:t>
            </a:r>
          </a:p>
          <a:p>
            <a:r>
              <a:rPr lang="en-US" sz="1400" dirty="0" smtClean="0"/>
              <a:t>Spend Night Past LA</a:t>
            </a:r>
          </a:p>
          <a:p>
            <a:endParaRPr lang="en-US" sz="1400" dirty="0"/>
          </a:p>
          <a:p>
            <a:r>
              <a:rPr lang="en-US" sz="1400" dirty="0" smtClean="0"/>
              <a:t>Day 2 - Drive to Phoenix/Fire Camp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5584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NOTE: These estimates are for “getting a general idea” use only.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19377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MEDFORD TO </a:t>
            </a:r>
            <a:r>
              <a:rPr lang="en-US" dirty="0" err="1" smtClean="0"/>
              <a:t>ABQ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101" y="776289"/>
            <a:ext cx="7228824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2590800" cy="647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267200"/>
            <a:ext cx="28956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Estimate:</a:t>
            </a:r>
          </a:p>
          <a:p>
            <a:r>
              <a:rPr lang="en-US" sz="1400" dirty="0" smtClean="0"/>
              <a:t>1 night motel</a:t>
            </a:r>
          </a:p>
          <a:p>
            <a:r>
              <a:rPr lang="en-US" sz="1400" dirty="0" smtClean="0"/>
              <a:t>2 days driving</a:t>
            </a:r>
          </a:p>
          <a:p>
            <a:endParaRPr lang="en-US" sz="1400" dirty="0"/>
          </a:p>
          <a:p>
            <a:r>
              <a:rPr lang="en-US" sz="1400" dirty="0" smtClean="0"/>
              <a:t>Plan (Best Case):</a:t>
            </a:r>
          </a:p>
          <a:p>
            <a:r>
              <a:rPr lang="en-US" sz="1400" dirty="0" smtClean="0"/>
              <a:t>Day 1 -Leave Medford</a:t>
            </a:r>
          </a:p>
          <a:p>
            <a:r>
              <a:rPr lang="en-US" sz="1400" dirty="0" smtClean="0"/>
              <a:t>Spend Night Las Vegas</a:t>
            </a:r>
          </a:p>
          <a:p>
            <a:endParaRPr lang="en-US" sz="1400" dirty="0"/>
          </a:p>
          <a:p>
            <a:r>
              <a:rPr lang="en-US" sz="1400" dirty="0" smtClean="0"/>
              <a:t>Day 2 - Drive to </a:t>
            </a:r>
            <a:r>
              <a:rPr lang="en-US" sz="1400" dirty="0" err="1" smtClean="0"/>
              <a:t>ABQ</a:t>
            </a:r>
            <a:r>
              <a:rPr lang="en-US" sz="1400" dirty="0" smtClean="0"/>
              <a:t>/Fire Camp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9782" y="0"/>
            <a:ext cx="27642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FLY KIT DRIVING ESTIMATES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59138" y="6519446"/>
            <a:ext cx="5584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NOTE: These estimates are for “getting a general idea” use only.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22968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MEDFORD TO DENVER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67200"/>
            <a:ext cx="28956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Estimate:</a:t>
            </a:r>
          </a:p>
          <a:p>
            <a:r>
              <a:rPr lang="en-US" sz="1400" dirty="0" smtClean="0"/>
              <a:t>1 night motel</a:t>
            </a:r>
          </a:p>
          <a:p>
            <a:r>
              <a:rPr lang="en-US" sz="1400" dirty="0" smtClean="0"/>
              <a:t>2 days driving</a:t>
            </a:r>
          </a:p>
          <a:p>
            <a:endParaRPr lang="en-US" sz="1400" dirty="0"/>
          </a:p>
          <a:p>
            <a:r>
              <a:rPr lang="en-US" sz="1400" dirty="0" smtClean="0"/>
              <a:t>Plan (Best Case):</a:t>
            </a:r>
          </a:p>
          <a:p>
            <a:r>
              <a:rPr lang="en-US" sz="1400" dirty="0" smtClean="0"/>
              <a:t>Day 1 -Leave Medford</a:t>
            </a:r>
          </a:p>
          <a:p>
            <a:r>
              <a:rPr lang="en-US" sz="1400" dirty="0" smtClean="0"/>
              <a:t>Spend Night Salt Lake</a:t>
            </a:r>
          </a:p>
          <a:p>
            <a:endParaRPr lang="en-US" sz="1400" dirty="0"/>
          </a:p>
          <a:p>
            <a:r>
              <a:rPr lang="en-US" sz="1400" dirty="0" smtClean="0"/>
              <a:t>Day 2 - Drive to Denver/Fire Camp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9782" y="0"/>
            <a:ext cx="27642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FLY KIT DRIVING ESTIMATES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915400" cy="256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143000"/>
            <a:ext cx="2333625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59138" y="6519446"/>
            <a:ext cx="5584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NOTE: These estimates are for “getting a general idea” use only.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150</Words>
  <Application>Microsoft Office PowerPoint</Application>
  <PresentationFormat>On-screen Show (4:3)</PresentationFormat>
  <Paragraphs>36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Parker</dc:creator>
  <cp:lastModifiedBy>Karen Parker</cp:lastModifiedBy>
  <cp:revision>3</cp:revision>
  <dcterms:created xsi:type="dcterms:W3CDTF">2012-05-12T17:22:30Z</dcterms:created>
  <dcterms:modified xsi:type="dcterms:W3CDTF">2012-05-12T17:35:32Z</dcterms:modified>
</cp:coreProperties>
</file>