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2" r:id="rId3"/>
    <p:sldId id="257" r:id="rId4"/>
    <p:sldId id="260" r:id="rId5"/>
    <p:sldId id="261"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1_Custom Layout">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lstStyle>
            <a:lvl1pPr marL="0" marR="0" indent="0" algn="ctr" rtl="0">
              <a:spcBef>
                <a:spcPts val="0"/>
              </a:spcBef>
              <a:buClr>
                <a:srgbClr val="7B9899"/>
              </a:buClr>
              <a:buFont typeface="Georgia"/>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US" smtClean="0"/>
              <a:t>Click to edit Master title style</a:t>
            </a:r>
            <a:endParaRPr dirty="0"/>
          </a:p>
        </p:txBody>
      </p:sp>
    </p:spTree>
    <p:extLst>
      <p:ext uri="{BB962C8B-B14F-4D97-AF65-F5344CB8AC3E}">
        <p14:creationId xmlns:p14="http://schemas.microsoft.com/office/powerpoint/2010/main" val="15159418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r>
              <a:rPr lang="en-US" smtClean="0"/>
              <a:t>Click to edit Master title style</a:t>
            </a:r>
            <a:endParaRPr dirty="0"/>
          </a:p>
        </p:txBody>
      </p:sp>
      <p:sp>
        <p:nvSpPr>
          <p:cNvPr id="39" name="Shape 39"/>
          <p:cNvSpPr txBox="1">
            <a:spLocks noGrp="1"/>
          </p:cNvSpPr>
          <p:nvPr>
            <p:ph type="sldNum" idx="12"/>
          </p:nvPr>
        </p:nvSpPr>
        <p:spPr>
          <a:xfrm>
            <a:off x="4235194" y="1026370"/>
            <a:ext cx="667512" cy="441324"/>
          </a:xfrm>
          <a:prstGeom prst="rect">
            <a:avLst/>
          </a:prstGeom>
          <a:noFill/>
          <a:ln>
            <a:noFill/>
          </a:ln>
        </p:spPr>
        <p:txBody>
          <a:bodyPr lIns="91425" tIns="45700" rIns="91425" bIns="45700" anchor="ctr" anchorCtr="1">
            <a:noAutofit/>
          </a:bodyPr>
          <a:lstStyle>
            <a:lvl1pPr marL="0" marR="0" indent="0" algn="l" rtl="0">
              <a:lnSpc>
                <a:spcPct val="100000"/>
              </a:lnSpc>
              <a:spcBef>
                <a:spcPts val="0"/>
              </a:spcBef>
              <a:spcAft>
                <a:spcPts val="0"/>
              </a:spcAft>
              <a:buNone/>
              <a:defRPr sz="1800" b="0" i="0" u="none" strike="noStrike" cap="none" baseline="0">
                <a:solidFill>
                  <a:schemeClr val="dk1"/>
                </a:solidFill>
                <a:latin typeface="Georgia"/>
                <a:ea typeface="Georgia"/>
                <a:cs typeface="Georgia"/>
                <a:sym typeface="Georgia"/>
                <a:rtl val="0"/>
              </a:defRPr>
            </a:lvl1pPr>
          </a:lstStyle>
          <a:p>
            <a:fld id="{281871E5-23F5-4DD0-BC28-AAE075D352E0}" type="slidenum">
              <a:rPr lang="en-US" smtClean="0"/>
              <a:t>‹#›</a:t>
            </a:fld>
            <a:endParaRPr lang="en-US"/>
          </a:p>
        </p:txBody>
      </p:sp>
      <p:sp>
        <p:nvSpPr>
          <p:cNvPr id="40" name="Shape 40"/>
          <p:cNvSpPr txBox="1">
            <a:spLocks noGrp="1"/>
          </p:cNvSpPr>
          <p:nvPr>
            <p:ph type="body" idx="1"/>
          </p:nvPr>
        </p:nvSpPr>
        <p:spPr>
          <a:xfrm>
            <a:off x="316990" y="1527048"/>
            <a:ext cx="8503920" cy="4572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marL="1371600" marR="0" indent="-25400" algn="l" rtl="0">
              <a:lnSpc>
                <a:spcPct val="100000"/>
              </a:lnSpc>
              <a:spcBef>
                <a:spcPts val="360"/>
              </a:spcBef>
              <a:spcAft>
                <a:spcPts val="0"/>
              </a:spcAft>
              <a:buClr>
                <a:schemeClr val="accent5"/>
              </a:buClr>
              <a:buFont typeface="Georgia"/>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a:pPr lvl="0"/>
            <a:r>
              <a:rPr lang="en-US" smtClean="0"/>
              <a:t>Click to edit Master text styles</a:t>
            </a:r>
          </a:p>
        </p:txBody>
      </p:sp>
      <p:sp>
        <p:nvSpPr>
          <p:cNvPr id="41" name="Shape 41"/>
          <p:cNvSpPr txBox="1"/>
          <p:nvPr/>
        </p:nvSpPr>
        <p:spPr>
          <a:xfrm>
            <a:off x="1760899" y="4906462"/>
            <a:ext cx="4648198" cy="36575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Georgia"/>
              <a:buNone/>
            </a:pPr>
            <a:endParaRPr sz="1200" b="0" i="0" u="none" strike="noStrike" cap="none" baseline="0">
              <a:solidFill>
                <a:srgbClr val="FFFFFF"/>
              </a:solidFill>
              <a:latin typeface="Georgia"/>
              <a:ea typeface="Georgia"/>
              <a:cs typeface="Georgia"/>
              <a:sym typeface="Georgia"/>
              <a:rtl val="0"/>
            </a:endParaRPr>
          </a:p>
        </p:txBody>
      </p:sp>
    </p:spTree>
    <p:extLst>
      <p:ext uri="{BB962C8B-B14F-4D97-AF65-F5344CB8AC3E}">
        <p14:creationId xmlns:p14="http://schemas.microsoft.com/office/powerpoint/2010/main" val="248418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lstStyle>
            <a:lvl1pPr algn="ctr" rtl="0">
              <a:spcBef>
                <a:spcPts val="0"/>
              </a:spcBef>
              <a:buClr>
                <a:srgbClr val="7B9899"/>
              </a:buClr>
              <a:buFont typeface="Georg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r>
              <a:rPr lang="en-US" smtClean="0"/>
              <a:t>Click to edit Master title style</a:t>
            </a:r>
            <a:endParaRPr dirty="0"/>
          </a:p>
        </p:txBody>
      </p:sp>
      <p:sp>
        <p:nvSpPr>
          <p:cNvPr id="156" name="Shape 156"/>
          <p:cNvSpPr txBox="1">
            <a:spLocks noGrp="1"/>
          </p:cNvSpPr>
          <p:nvPr>
            <p:ph type="body" idx="1"/>
          </p:nvPr>
        </p:nvSpPr>
        <p:spPr>
          <a:xfrm rot="5400000">
            <a:off x="2269235" y="-443483"/>
            <a:ext cx="4599430" cy="8534399"/>
          </a:xfrm>
          <a:prstGeom prst="rect">
            <a:avLst/>
          </a:prstGeom>
          <a:noFill/>
          <a:ln>
            <a:noFill/>
          </a:ln>
        </p:spPr>
        <p:txBody>
          <a:bodyPr lIns="91425" tIns="91425" rIns="91425" bIns="91425" anchor="t" anchorCtr="0"/>
          <a:lstStyle>
            <a:lvl1pPr marL="274320" indent="-45720" algn="l" rtl="0">
              <a:spcBef>
                <a:spcPts val="540"/>
              </a:spcBef>
              <a:buClr>
                <a:schemeClr val="accent1"/>
              </a:buClr>
              <a:buFont typeface="Noto Symbol"/>
              <a:buChar char="●"/>
              <a:defRPr/>
            </a:lvl1pPr>
            <a:lvl2pPr marL="548640" indent="-104140" algn="l" rtl="0">
              <a:spcBef>
                <a:spcPts val="440"/>
              </a:spcBef>
              <a:buClr>
                <a:schemeClr val="accent2"/>
              </a:buClr>
              <a:buFont typeface="Noto Symbol"/>
              <a:buChar char="○"/>
              <a:defRPr/>
            </a:lvl2pPr>
            <a:lvl3pPr marL="822960" indent="-60960" algn="l" rtl="0">
              <a:spcBef>
                <a:spcPts val="400"/>
              </a:spcBef>
              <a:buClr>
                <a:schemeClr val="accent3"/>
              </a:buClr>
              <a:buFont typeface="Noto Symbol"/>
              <a:buChar char="•"/>
              <a:defRPr/>
            </a:lvl3pPr>
            <a:lvl4pPr marL="1097280" indent="-55880" algn="l" rtl="0">
              <a:spcBef>
                <a:spcPts val="400"/>
              </a:spcBef>
              <a:buClr>
                <a:schemeClr val="accent4"/>
              </a:buClr>
              <a:buFont typeface="Noto Symbol"/>
              <a:buChar char="•"/>
              <a:defRPr/>
            </a:lvl4pPr>
            <a:lvl5pPr marL="1371600" indent="-25400" algn="l" rtl="0">
              <a:spcBef>
                <a:spcPts val="360"/>
              </a:spcBef>
              <a:buClr>
                <a:schemeClr val="accent5"/>
              </a:buClr>
              <a:buFont typeface="Georgia"/>
              <a:buChar char="•"/>
              <a:defRPr/>
            </a:lvl5pPr>
            <a:lvl6pPr marL="1645920" indent="-7620" algn="l" rtl="0">
              <a:spcBef>
                <a:spcPts val="360"/>
              </a:spcBef>
              <a:buClr>
                <a:schemeClr val="accent6"/>
              </a:buClr>
              <a:buFont typeface="Noto Symbol"/>
              <a:buChar char="●"/>
              <a:defRPr/>
            </a:lvl6pPr>
            <a:lvl7pPr marL="1920240" indent="-15239" algn="l" rtl="0">
              <a:spcBef>
                <a:spcPts val="320"/>
              </a:spcBef>
              <a:buClr>
                <a:srgbClr val="B85740"/>
              </a:buClr>
              <a:buFont typeface="Georgia"/>
              <a:buChar char="•"/>
              <a:defRPr/>
            </a:lvl7pPr>
            <a:lvl8pPr marL="2103120" indent="5079" algn="l" rtl="0">
              <a:spcBef>
                <a:spcPts val="320"/>
              </a:spcBef>
              <a:buClr>
                <a:srgbClr val="7B6C62"/>
              </a:buClr>
              <a:buFont typeface="Georgia"/>
              <a:buChar char="•"/>
              <a:defRPr/>
            </a:lvl8pPr>
            <a:lvl9pPr marL="2377440" indent="-27939" algn="l" rtl="0">
              <a:spcBef>
                <a:spcPts val="280"/>
              </a:spcBef>
              <a:buClr>
                <a:srgbClr val="B49E02"/>
              </a:buClr>
              <a:buFont typeface="Georgia"/>
              <a:buChar char="•"/>
              <a:defRPr/>
            </a:lvl9pPr>
          </a:lstStyle>
          <a:p>
            <a:pPr lvl="0"/>
            <a:r>
              <a:rPr lang="en-US" smtClean="0"/>
              <a:t>Click to edit Master text styles</a:t>
            </a:r>
          </a:p>
        </p:txBody>
      </p:sp>
      <p:sp>
        <p:nvSpPr>
          <p:cNvPr id="157" name="Shape 157"/>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fld id="{FC70856F-1C46-41CC-A887-7B04F0368F2D}" type="datetimeFigureOut">
              <a:rPr lang="en-US" smtClean="0"/>
              <a:t>1/17/2017</a:t>
            </a:fld>
            <a:endParaRPr lang="en-US"/>
          </a:p>
        </p:txBody>
      </p:sp>
      <p:sp>
        <p:nvSpPr>
          <p:cNvPr id="158" name="Shape 158"/>
          <p:cNvSpPr txBox="1">
            <a:spLocks noGrp="1"/>
          </p:cNvSpPr>
          <p:nvPr>
            <p:ph type="ftr" idx="11"/>
          </p:nvPr>
        </p:nvSpPr>
        <p:spPr>
          <a:xfrm>
            <a:off x="304800" y="6410848"/>
            <a:ext cx="4724400"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atin typeface="Georgia" panose="02040502050405020303" pitchFamily="18" charset="0"/>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lang="en-US"/>
          </a:p>
        </p:txBody>
      </p:sp>
      <p:sp>
        <p:nvSpPr>
          <p:cNvPr id="159" name="Shape 159"/>
          <p:cNvSpPr txBox="1">
            <a:spLocks noGrp="1"/>
          </p:cNvSpPr>
          <p:nvPr>
            <p:ph type="sldNum" idx="12"/>
          </p:nvPr>
        </p:nvSpPr>
        <p:spPr>
          <a:xfrm>
            <a:off x="4343400" y="1040174"/>
            <a:ext cx="457200" cy="441324"/>
          </a:xfrm>
          <a:prstGeom prst="rect">
            <a:avLst/>
          </a:prstGeom>
          <a:noFill/>
          <a:ln>
            <a:noFill/>
          </a:ln>
        </p:spPr>
        <p:txBody>
          <a:bodyPr lIns="91425" tIns="45700" rIns="91425" bIns="45700" anchor="t" anchorCtr="0">
            <a:noAutofit/>
          </a:bodyPr>
          <a:lstStyle>
            <a:lvl1pPr marL="0" marR="0" indent="0" algn="l" rtl="0">
              <a:lnSpc>
                <a:spcPct val="100000"/>
              </a:lnSpc>
              <a:spcBef>
                <a:spcPts val="0"/>
              </a:spcBef>
              <a:spcAft>
                <a:spcPts val="0"/>
              </a:spcAft>
              <a:buNone/>
              <a:defRPr sz="1800" b="0" i="0" u="none" strike="noStrike" cap="none" baseline="0">
                <a:solidFill>
                  <a:schemeClr val="dk1"/>
                </a:solidFill>
                <a:latin typeface="Georgia"/>
                <a:ea typeface="Georgia"/>
                <a:cs typeface="Georgia"/>
                <a:sym typeface="Georgia"/>
                <a:rtl val="0"/>
              </a:defRPr>
            </a:lvl1pPr>
          </a:lstStyle>
          <a:p>
            <a:fld id="{281871E5-23F5-4DD0-BC28-AAE075D352E0}" type="slidenum">
              <a:rPr lang="en-US" smtClean="0"/>
              <a:t>‹#›</a:t>
            </a:fld>
            <a:endParaRPr lang="en-US"/>
          </a:p>
        </p:txBody>
      </p:sp>
    </p:spTree>
    <p:extLst>
      <p:ext uri="{BB962C8B-B14F-4D97-AF65-F5344CB8AC3E}">
        <p14:creationId xmlns:p14="http://schemas.microsoft.com/office/powerpoint/2010/main" val="3122855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60"/>
        <p:cNvGrpSpPr/>
        <p:nvPr/>
      </p:nvGrpSpPr>
      <p:grpSpPr>
        <a:xfrm>
          <a:off x="0" y="0"/>
          <a:ext cx="0" cy="0"/>
          <a:chOff x="0" y="0"/>
          <a:chExt cx="0" cy="0"/>
        </a:xfrm>
      </p:grpSpPr>
      <p:sp>
        <p:nvSpPr>
          <p:cNvPr id="161" name="Shape 161"/>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Georgia"/>
              <a:ea typeface="Georgia"/>
              <a:cs typeface="Georgia"/>
              <a:sym typeface="Georgia"/>
              <a:rtl val="0"/>
            </a:endParaRPr>
          </a:p>
        </p:txBody>
      </p:sp>
      <p:sp>
        <p:nvSpPr>
          <p:cNvPr id="162" name="Shape 162"/>
          <p:cNvSpPr/>
          <p:nvPr/>
        </p:nvSpPr>
        <p:spPr>
          <a:xfrm>
            <a:off x="7010400" y="0"/>
            <a:ext cx="2133598"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Georgia"/>
              <a:ea typeface="Georgia"/>
              <a:cs typeface="Georgia"/>
              <a:sym typeface="Georgia"/>
              <a:rtl val="0"/>
            </a:endParaRPr>
          </a:p>
        </p:txBody>
      </p:sp>
      <p:sp>
        <p:nvSpPr>
          <p:cNvPr id="163" name="Shape 163"/>
          <p:cNvSpPr/>
          <p:nvPr/>
        </p:nvSpPr>
        <p:spPr>
          <a:xfrm>
            <a:off x="0" y="0"/>
            <a:ext cx="9144000" cy="155448"/>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Georgia"/>
              <a:ea typeface="Georgia"/>
              <a:cs typeface="Georgia"/>
              <a:sym typeface="Georgia"/>
              <a:rtl val="0"/>
            </a:endParaRPr>
          </a:p>
        </p:txBody>
      </p:sp>
      <p:sp>
        <p:nvSpPr>
          <p:cNvPr id="164" name="Shape 164"/>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Georgia"/>
              <a:ea typeface="Georgia"/>
              <a:cs typeface="Georgia"/>
              <a:sym typeface="Georgia"/>
              <a:rtl val="0"/>
            </a:endParaRPr>
          </a:p>
        </p:txBody>
      </p:sp>
      <p:sp>
        <p:nvSpPr>
          <p:cNvPr id="165" name="Shape 165"/>
          <p:cNvSpPr/>
          <p:nvPr/>
        </p:nvSpPr>
        <p:spPr>
          <a:xfrm>
            <a:off x="146304" y="6391655"/>
            <a:ext cx="8833102" cy="309561"/>
          </a:xfrm>
          <a:prstGeom prst="rect">
            <a:avLst/>
          </a:prstGeom>
          <a:solidFill>
            <a:schemeClr val="accent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Georgia"/>
              <a:ea typeface="Georgia"/>
              <a:cs typeface="Georgia"/>
              <a:sym typeface="Georgia"/>
              <a:rtl val="0"/>
            </a:endParaRPr>
          </a:p>
        </p:txBody>
      </p:sp>
      <p:sp>
        <p:nvSpPr>
          <p:cNvPr id="166" name="Shape 166"/>
          <p:cNvSpPr/>
          <p:nvPr/>
        </p:nvSpPr>
        <p:spPr>
          <a:xfrm>
            <a:off x="152400" y="155446"/>
            <a:ext cx="8833102" cy="6547104"/>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Georgia"/>
              <a:ea typeface="Georgia"/>
              <a:cs typeface="Georgia"/>
              <a:sym typeface="Georgia"/>
              <a:rtl val="0"/>
            </a:endParaRPr>
          </a:p>
        </p:txBody>
      </p:sp>
      <p:cxnSp>
        <p:nvCxnSpPr>
          <p:cNvPr id="167" name="Shape 167"/>
          <p:cNvCxnSpPr/>
          <p:nvPr/>
        </p:nvCxnSpPr>
        <p:spPr>
          <a:xfrm rot="5400000">
            <a:off x="4021834" y="3278124"/>
            <a:ext cx="6245352" cy="0"/>
          </a:xfrm>
          <a:prstGeom prst="straightConnector1">
            <a:avLst/>
          </a:prstGeom>
          <a:noFill/>
          <a:ln w="9525" cap="flat">
            <a:solidFill>
              <a:srgbClr val="7B9899"/>
            </a:solidFill>
            <a:prstDash val="dash"/>
            <a:round/>
            <a:headEnd type="none" w="med" len="med"/>
            <a:tailEnd type="none" w="med" len="med"/>
          </a:ln>
        </p:spPr>
      </p:cxnSp>
      <p:sp>
        <p:nvSpPr>
          <p:cNvPr id="168" name="Shape 168"/>
          <p:cNvSpPr/>
          <p:nvPr/>
        </p:nvSpPr>
        <p:spPr>
          <a:xfrm>
            <a:off x="6839710" y="2925763"/>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Georgia"/>
              <a:ea typeface="Georgia"/>
              <a:cs typeface="Georgia"/>
              <a:sym typeface="Georgia"/>
              <a:rtl val="0"/>
            </a:endParaRPr>
          </a:p>
        </p:txBody>
      </p:sp>
      <p:sp>
        <p:nvSpPr>
          <p:cNvPr id="169" name="Shape 169"/>
          <p:cNvSpPr/>
          <p:nvPr/>
        </p:nvSpPr>
        <p:spPr>
          <a:xfrm>
            <a:off x="6934200" y="3020250"/>
            <a:ext cx="420624" cy="420624"/>
          </a:xfrm>
          <a:prstGeom prst="ellipse">
            <a:avLst/>
          </a:prstGeom>
          <a:solidFill>
            <a:srgbClr val="FFFFFF"/>
          </a:solidFill>
          <a:ln w="50800" cap="rnd">
            <a:solidFill>
              <a:srgbClr val="7B9899"/>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Georgia"/>
              <a:ea typeface="Georgia"/>
              <a:cs typeface="Georgia"/>
              <a:sym typeface="Georgia"/>
              <a:rtl val="0"/>
            </a:endParaRPr>
          </a:p>
        </p:txBody>
      </p:sp>
      <p:sp>
        <p:nvSpPr>
          <p:cNvPr id="170" name="Shape 170"/>
          <p:cNvSpPr txBox="1">
            <a:spLocks noGrp="1"/>
          </p:cNvSpPr>
          <p:nvPr>
            <p:ph type="sldNum" idx="12"/>
          </p:nvPr>
        </p:nvSpPr>
        <p:spPr>
          <a:xfrm>
            <a:off x="6915910" y="3009900"/>
            <a:ext cx="457200" cy="441324"/>
          </a:xfrm>
          <a:prstGeom prst="rect">
            <a:avLst/>
          </a:prstGeom>
          <a:noFill/>
          <a:ln>
            <a:noFill/>
          </a:ln>
        </p:spPr>
        <p:txBody>
          <a:bodyPr lIns="91425" tIns="45700" rIns="91425" bIns="45700" anchor="t" anchorCtr="0">
            <a:noAutofit/>
          </a:bodyPr>
          <a:lstStyle>
            <a:lvl1pPr marL="0" marR="0" indent="0" algn="l" rtl="0">
              <a:lnSpc>
                <a:spcPct val="100000"/>
              </a:lnSpc>
              <a:spcBef>
                <a:spcPts val="0"/>
              </a:spcBef>
              <a:spcAft>
                <a:spcPts val="0"/>
              </a:spcAft>
              <a:buNone/>
              <a:defRPr sz="1800" b="0" i="0" u="none" strike="noStrike" cap="none" baseline="0">
                <a:solidFill>
                  <a:schemeClr val="dk1"/>
                </a:solidFill>
                <a:latin typeface="Georgia"/>
                <a:ea typeface="Georgia"/>
                <a:cs typeface="Georgia"/>
                <a:sym typeface="Georgia"/>
                <a:rtl val="0"/>
              </a:defRPr>
            </a:lvl1pPr>
          </a:lstStyle>
          <a:p>
            <a:fld id="{281871E5-23F5-4DD0-BC28-AAE075D352E0}" type="slidenum">
              <a:rPr lang="en-US" smtClean="0"/>
              <a:t>‹#›</a:t>
            </a:fld>
            <a:endParaRPr lang="en-US"/>
          </a:p>
        </p:txBody>
      </p:sp>
      <p:sp>
        <p:nvSpPr>
          <p:cNvPr id="171" name="Shape 171"/>
          <p:cNvSpPr txBox="1">
            <a:spLocks noGrp="1"/>
          </p:cNvSpPr>
          <p:nvPr>
            <p:ph type="body" idx="1"/>
          </p:nvPr>
        </p:nvSpPr>
        <p:spPr>
          <a:xfrm rot="5400000">
            <a:off x="670715" y="-61117"/>
            <a:ext cx="5821364" cy="6553200"/>
          </a:xfrm>
          <a:prstGeom prst="rect">
            <a:avLst/>
          </a:prstGeom>
          <a:noFill/>
          <a:ln>
            <a:noFill/>
          </a:ln>
        </p:spPr>
        <p:txBody>
          <a:bodyPr lIns="91425" tIns="91425" rIns="91425" bIns="91425" anchor="t" anchorCtr="0"/>
          <a:lstStyle>
            <a:lvl1pPr marL="274320" indent="-45720" algn="l" rtl="0">
              <a:spcBef>
                <a:spcPts val="540"/>
              </a:spcBef>
              <a:buClr>
                <a:schemeClr val="accent1"/>
              </a:buClr>
              <a:buFont typeface="Noto Symbol"/>
              <a:buChar char="●"/>
              <a:defRPr/>
            </a:lvl1pPr>
            <a:lvl2pPr marL="548640" indent="-104140" algn="l" rtl="0">
              <a:spcBef>
                <a:spcPts val="440"/>
              </a:spcBef>
              <a:buClr>
                <a:schemeClr val="accent2"/>
              </a:buClr>
              <a:buFont typeface="Noto Symbol"/>
              <a:buChar char="○"/>
              <a:defRPr/>
            </a:lvl2pPr>
            <a:lvl3pPr marL="822960" indent="-60960" algn="l" rtl="0">
              <a:spcBef>
                <a:spcPts val="400"/>
              </a:spcBef>
              <a:buClr>
                <a:schemeClr val="accent3"/>
              </a:buClr>
              <a:buFont typeface="Noto Symbol"/>
              <a:buChar char="•"/>
              <a:defRPr/>
            </a:lvl3pPr>
            <a:lvl4pPr marL="1097280" indent="-55880" algn="l" rtl="0">
              <a:spcBef>
                <a:spcPts val="400"/>
              </a:spcBef>
              <a:buClr>
                <a:schemeClr val="accent4"/>
              </a:buClr>
              <a:buFont typeface="Noto Symbol"/>
              <a:buChar char="•"/>
              <a:defRPr/>
            </a:lvl4pPr>
            <a:lvl5pPr marL="1371600" indent="-25400" algn="l" rtl="0">
              <a:spcBef>
                <a:spcPts val="360"/>
              </a:spcBef>
              <a:buClr>
                <a:schemeClr val="accent5"/>
              </a:buClr>
              <a:buFont typeface="Georgia"/>
              <a:buChar char="•"/>
              <a:defRPr/>
            </a:lvl5pPr>
            <a:lvl6pPr marL="1645920" indent="-7620" algn="l" rtl="0">
              <a:spcBef>
                <a:spcPts val="360"/>
              </a:spcBef>
              <a:buClr>
                <a:schemeClr val="accent6"/>
              </a:buClr>
              <a:buFont typeface="Noto Symbol"/>
              <a:buChar char="●"/>
              <a:defRPr/>
            </a:lvl6pPr>
            <a:lvl7pPr marL="1920240" indent="-15239" algn="l" rtl="0">
              <a:spcBef>
                <a:spcPts val="320"/>
              </a:spcBef>
              <a:buClr>
                <a:srgbClr val="B85740"/>
              </a:buClr>
              <a:buFont typeface="Georgia"/>
              <a:buChar char="•"/>
              <a:defRPr/>
            </a:lvl7pPr>
            <a:lvl8pPr marL="2103120" indent="5079" algn="l" rtl="0">
              <a:spcBef>
                <a:spcPts val="320"/>
              </a:spcBef>
              <a:buClr>
                <a:srgbClr val="7B6C62"/>
              </a:buClr>
              <a:buFont typeface="Georgia"/>
              <a:buChar char="•"/>
              <a:defRPr/>
            </a:lvl8pPr>
            <a:lvl9pPr marL="2377440" indent="-27939" algn="l" rtl="0">
              <a:spcBef>
                <a:spcPts val="280"/>
              </a:spcBef>
              <a:buClr>
                <a:srgbClr val="B49E02"/>
              </a:buClr>
              <a:buFont typeface="Georgia"/>
              <a:buChar char="•"/>
              <a:defRPr/>
            </a:lvl9pPr>
          </a:lstStyle>
          <a:p>
            <a:pPr lvl="0"/>
            <a:r>
              <a:rPr lang="en-US" smtClean="0"/>
              <a:t>Click to edit Master text styles</a:t>
            </a:r>
          </a:p>
        </p:txBody>
      </p:sp>
      <p:sp>
        <p:nvSpPr>
          <p:cNvPr id="172" name="Shape 172"/>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fld id="{FC70856F-1C46-41CC-A887-7B04F0368F2D}" type="datetimeFigureOut">
              <a:rPr lang="en-US" smtClean="0"/>
              <a:t>1/17/2017</a:t>
            </a:fld>
            <a:endParaRPr lang="en-US"/>
          </a:p>
        </p:txBody>
      </p:sp>
      <p:sp>
        <p:nvSpPr>
          <p:cNvPr id="173" name="Shape 173"/>
          <p:cNvSpPr txBox="1">
            <a:spLocks noGrp="1"/>
          </p:cNvSpPr>
          <p:nvPr>
            <p:ph type="ftr" idx="11"/>
          </p:nvPr>
        </p:nvSpPr>
        <p:spPr>
          <a:xfrm>
            <a:off x="304800" y="6410848"/>
            <a:ext cx="4724400"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atin typeface="Georgia" panose="02040502050405020303" pitchFamily="18" charset="0"/>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lang="en-US"/>
          </a:p>
        </p:txBody>
      </p:sp>
      <p:sp>
        <p:nvSpPr>
          <p:cNvPr id="174" name="Shape 174"/>
          <p:cNvSpPr txBox="1">
            <a:spLocks noGrp="1"/>
          </p:cNvSpPr>
          <p:nvPr>
            <p:ph type="title"/>
          </p:nvPr>
        </p:nvSpPr>
        <p:spPr>
          <a:xfrm rot="5400000">
            <a:off x="5189536" y="2506663"/>
            <a:ext cx="5851525" cy="1447800"/>
          </a:xfrm>
          <a:prstGeom prst="rect">
            <a:avLst/>
          </a:prstGeom>
          <a:noFill/>
          <a:ln>
            <a:noFill/>
          </a:ln>
        </p:spPr>
        <p:txBody>
          <a:bodyPr lIns="91425" tIns="91425" rIns="91425" bIns="91425" anchor="b" anchorCtr="0"/>
          <a:lstStyle>
            <a:lvl1pPr algn="ctr" rtl="0">
              <a:spcBef>
                <a:spcPts val="0"/>
              </a:spcBef>
              <a:buClr>
                <a:srgbClr val="7B9899"/>
              </a:buClr>
              <a:buFont typeface="Georg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r>
              <a:rPr lang="en-US" smtClean="0"/>
              <a:t>Click to edit Master title style</a:t>
            </a:r>
            <a:endParaRPr dirty="0"/>
          </a:p>
        </p:txBody>
      </p:sp>
    </p:spTree>
    <p:extLst>
      <p:ext uri="{BB962C8B-B14F-4D97-AF65-F5344CB8AC3E}">
        <p14:creationId xmlns:p14="http://schemas.microsoft.com/office/powerpoint/2010/main" val="25477236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2_Custom Layout">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lstStyle>
            <a:lvl1pPr marL="0" marR="0" indent="0" algn="ctr" rtl="0">
              <a:spcBef>
                <a:spcPts val="0"/>
              </a:spcBef>
              <a:buClr>
                <a:srgbClr val="7B9899"/>
              </a:buClr>
              <a:buFont typeface="Georgia"/>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US" smtClean="0"/>
              <a:t>Click to edit Master title style</a:t>
            </a:r>
            <a:endParaRPr dirty="0"/>
          </a:p>
        </p:txBody>
      </p:sp>
      <p:sp>
        <p:nvSpPr>
          <p:cNvPr id="180" name="Shape 180"/>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fld id="{FC70856F-1C46-41CC-A887-7B04F0368F2D}" type="datetimeFigureOut">
              <a:rPr lang="en-US" smtClean="0"/>
              <a:t>1/17/2017</a:t>
            </a:fld>
            <a:endParaRPr lang="en-US"/>
          </a:p>
        </p:txBody>
      </p:sp>
    </p:spTree>
    <p:extLst>
      <p:ext uri="{BB962C8B-B14F-4D97-AF65-F5344CB8AC3E}">
        <p14:creationId xmlns:p14="http://schemas.microsoft.com/office/powerpoint/2010/main" val="31357437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70856F-1C46-41CC-A887-7B04F0368F2D}" type="datetimeFigureOut">
              <a:rPr lang="en-US" smtClean="0"/>
              <a:t>1/17/2017</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a:xfrm>
            <a:off x="7924800" y="6356350"/>
            <a:ext cx="762000" cy="365125"/>
          </a:xfrm>
          <a:prstGeom prst="rect">
            <a:avLst/>
          </a:prstGeom>
        </p:spPr>
        <p:txBody>
          <a:bodyPr/>
          <a:lstStyle/>
          <a:p>
            <a:fld id="{281871E5-23F5-4DD0-BC28-AAE075D352E0}" type="slidenum">
              <a:rPr lang="en-US" smtClean="0"/>
              <a:t>‹#›</a:t>
            </a:fld>
            <a:endParaRPr lang="en-US"/>
          </a:p>
        </p:txBody>
      </p:sp>
    </p:spTree>
    <p:extLst>
      <p:ext uri="{BB962C8B-B14F-4D97-AF65-F5344CB8AC3E}">
        <p14:creationId xmlns:p14="http://schemas.microsoft.com/office/powerpoint/2010/main" val="20799599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hyperlink" Target="http://commons.wikimedia.org/wiki/File:US-DeptOfTheInterior-Seal.sv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40000"/>
                <a:satMod val="350000"/>
              </a:schemeClr>
            </a:gs>
            <a:gs pos="82000">
              <a:schemeClr val="tx1">
                <a:lumMod val="95000"/>
              </a:schemeClr>
            </a:gs>
            <a:gs pos="100000">
              <a:schemeClr val="bg2">
                <a:shade val="20000"/>
                <a:satMod val="255000"/>
              </a:schemeClr>
            </a:gs>
          </a:gsLst>
          <a:path path="circle">
            <a:fillToRect l="50000" t="-80000" r="50000" b="180000"/>
          </a:path>
          <a:tileRect/>
        </a:gradFill>
        <a:effectLst/>
      </p:bgPr>
    </p:bg>
    <p:spTree>
      <p:nvGrpSpPr>
        <p:cNvPr id="1" name="Shape 8"/>
        <p:cNvGrpSpPr/>
        <p:nvPr/>
      </p:nvGrpSpPr>
      <p:grpSpPr>
        <a:xfrm>
          <a:off x="0" y="0"/>
          <a:ext cx="0" cy="0"/>
          <a:chOff x="0" y="0"/>
          <a:chExt cx="0" cy="0"/>
        </a:xfrm>
      </p:grpSpPr>
      <p:sp>
        <p:nvSpPr>
          <p:cNvPr id="9" name="Shape 9"/>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Georgia"/>
              <a:ea typeface="Georgia"/>
              <a:cs typeface="Georgia"/>
              <a:sym typeface="Georgia"/>
              <a:rtl val="0"/>
            </a:endParaRPr>
          </a:p>
        </p:txBody>
      </p:sp>
      <p:sp>
        <p:nvSpPr>
          <p:cNvPr id="10" name="Shape 10"/>
          <p:cNvSpPr/>
          <p:nvPr/>
        </p:nvSpPr>
        <p:spPr>
          <a:xfrm>
            <a:off x="0" y="0"/>
            <a:ext cx="9144000" cy="1393371"/>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Georgia"/>
              <a:ea typeface="Georgia"/>
              <a:cs typeface="Georgia"/>
              <a:sym typeface="Georgia"/>
              <a:rtl val="0"/>
            </a:endParaRPr>
          </a:p>
        </p:txBody>
      </p:sp>
      <p:sp>
        <p:nvSpPr>
          <p:cNvPr id="11" name="Shape 11"/>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Georgia"/>
              <a:ea typeface="Georgia"/>
              <a:cs typeface="Georgia"/>
              <a:sym typeface="Georgia"/>
              <a:rtl val="0"/>
            </a:endParaRPr>
          </a:p>
        </p:txBody>
      </p:sp>
      <p:sp>
        <p:nvSpPr>
          <p:cNvPr id="12" name="Shape 12"/>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Georgia"/>
              <a:ea typeface="Georgia"/>
              <a:cs typeface="Georgia"/>
              <a:sym typeface="Georgia"/>
              <a:rtl val="0"/>
            </a:endParaRPr>
          </a:p>
        </p:txBody>
      </p:sp>
      <p:sp>
        <p:nvSpPr>
          <p:cNvPr id="13" name="Shape 13"/>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000000"/>
              </a:buClr>
              <a:buFont typeface="Arial"/>
              <a:buNone/>
              <a:defRPr>
                <a:latin typeface="Georgia" panose="02040502050405020303" pitchFamily="18" charset="0"/>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fld id="{FC70856F-1C46-41CC-A887-7B04F0368F2D}" type="datetimeFigureOut">
              <a:rPr lang="en-US" smtClean="0"/>
              <a:t>1/17/2017</a:t>
            </a:fld>
            <a:endParaRPr lang="en-US"/>
          </a:p>
        </p:txBody>
      </p:sp>
      <p:sp>
        <p:nvSpPr>
          <p:cNvPr id="14" name="Shape 14"/>
          <p:cNvSpPr/>
          <p:nvPr/>
        </p:nvSpPr>
        <p:spPr>
          <a:xfrm>
            <a:off x="152400" y="155446"/>
            <a:ext cx="8833102" cy="6547104"/>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Georgia"/>
              <a:ea typeface="Georgia"/>
              <a:cs typeface="Georgia"/>
              <a:sym typeface="Georgia"/>
              <a:rtl val="0"/>
            </a:endParaRPr>
          </a:p>
        </p:txBody>
      </p:sp>
      <p:sp>
        <p:nvSpPr>
          <p:cNvPr id="15" name="Shape 15"/>
          <p:cNvSpPr/>
          <p:nvPr/>
        </p:nvSpPr>
        <p:spPr>
          <a:xfrm>
            <a:off x="4267200" y="956036"/>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Georgia"/>
              <a:ea typeface="Georgia"/>
              <a:cs typeface="Georgia"/>
              <a:sym typeface="Georgia"/>
              <a:rtl val="0"/>
            </a:endParaRPr>
          </a:p>
        </p:txBody>
      </p:sp>
      <p:sp>
        <p:nvSpPr>
          <p:cNvPr id="16" name="Shape 16"/>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lstStyle>
            <a:lvl1pPr marL="0" marR="0" indent="0" algn="ctr" rtl="0">
              <a:lnSpc>
                <a:spcPct val="100000"/>
              </a:lnSpc>
              <a:spcBef>
                <a:spcPts val="0"/>
              </a:spcBef>
              <a:spcAft>
                <a:spcPts val="0"/>
              </a:spcAft>
              <a:buClr>
                <a:srgbClr val="7B9899"/>
              </a:buClr>
              <a:buFont typeface="Georgia"/>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dirty="0"/>
          </a:p>
        </p:txBody>
      </p:sp>
      <p:sp>
        <p:nvSpPr>
          <p:cNvPr id="17" name="Shape 17"/>
          <p:cNvSpPr txBox="1">
            <a:spLocks noGrp="1"/>
          </p:cNvSpPr>
          <p:nvPr>
            <p:ph type="body" idx="1"/>
          </p:nvPr>
        </p:nvSpPr>
        <p:spPr>
          <a:xfrm>
            <a:off x="301752" y="1524000"/>
            <a:ext cx="8534399" cy="4599430"/>
          </a:xfrm>
          <a:prstGeom prst="rect">
            <a:avLst/>
          </a:prstGeom>
          <a:noFill/>
          <a:ln>
            <a:noFill/>
          </a:ln>
        </p:spPr>
        <p:txBody>
          <a:bodyPr lIns="91425" tIns="91425" rIns="91425" bIns="91425" anchor="t" anchorCtr="0"/>
          <a:lstStyle>
            <a:lvl1pPr marL="274320" marR="0" indent="-45720" algn="l" rtl="0">
              <a:lnSpc>
                <a:spcPct val="100000"/>
              </a:lnSpc>
              <a:spcBef>
                <a:spcPts val="540"/>
              </a:spcBef>
              <a:spcAft>
                <a:spcPts val="0"/>
              </a:spcAft>
              <a:buClr>
                <a:schemeClr val="accent1"/>
              </a:buClr>
              <a:buFont typeface="Noto Symbol"/>
              <a:buChar char="●"/>
              <a:defRPr/>
            </a:lvl1pPr>
            <a:lvl2pPr marL="548640" marR="0" indent="-104140" algn="l" rtl="0">
              <a:lnSpc>
                <a:spcPct val="100000"/>
              </a:lnSpc>
              <a:spcBef>
                <a:spcPts val="440"/>
              </a:spcBef>
              <a:spcAft>
                <a:spcPts val="0"/>
              </a:spcAft>
              <a:buClr>
                <a:schemeClr val="accent2"/>
              </a:buClr>
              <a:buFont typeface="Noto Symbol"/>
              <a:buChar char="○"/>
              <a:defRPr/>
            </a:lvl2pPr>
            <a:lvl3pPr marL="822960" marR="0" indent="-60960" algn="l" rtl="0">
              <a:lnSpc>
                <a:spcPct val="100000"/>
              </a:lnSpc>
              <a:spcBef>
                <a:spcPts val="400"/>
              </a:spcBef>
              <a:spcAft>
                <a:spcPts val="0"/>
              </a:spcAft>
              <a:buClr>
                <a:schemeClr val="accent3"/>
              </a:buClr>
              <a:buFont typeface="Noto Symbol"/>
              <a:buChar char="•"/>
              <a:defRPr/>
            </a:lvl3pPr>
            <a:lvl4pPr marL="1097280" marR="0" indent="-55880" algn="l" rtl="0">
              <a:lnSpc>
                <a:spcPct val="100000"/>
              </a:lnSpc>
              <a:spcBef>
                <a:spcPts val="400"/>
              </a:spcBef>
              <a:spcAft>
                <a:spcPts val="0"/>
              </a:spcAft>
              <a:buClr>
                <a:schemeClr val="accent4"/>
              </a:buClr>
              <a:buFont typeface="Noto Symbol"/>
              <a:buChar char="•"/>
              <a:defRPr/>
            </a:lvl4pPr>
            <a:lvl5pPr marL="1371600" marR="0" indent="-25400" algn="l" rtl="0">
              <a:lnSpc>
                <a:spcPct val="100000"/>
              </a:lnSpc>
              <a:spcBef>
                <a:spcPts val="360"/>
              </a:spcBef>
              <a:spcAft>
                <a:spcPts val="0"/>
              </a:spcAft>
              <a:buClr>
                <a:schemeClr val="accent5"/>
              </a:buClr>
              <a:buFont typeface="Georgia"/>
              <a:buChar char="•"/>
              <a:defRPr/>
            </a:lvl5pPr>
            <a:lvl6pPr marL="1645920" marR="0" indent="-7620" algn="l" rtl="0">
              <a:lnSpc>
                <a:spcPct val="100000"/>
              </a:lnSpc>
              <a:spcBef>
                <a:spcPts val="360"/>
              </a:spcBef>
              <a:spcAft>
                <a:spcPts val="0"/>
              </a:spcAft>
              <a:buClr>
                <a:schemeClr val="accent6"/>
              </a:buClr>
              <a:buFont typeface="Noto Symbol"/>
              <a:buChar char="●"/>
              <a:defRPr/>
            </a:lvl6pPr>
            <a:lvl7pPr marL="1920240" marR="0" indent="-15239" algn="l" rtl="0">
              <a:lnSpc>
                <a:spcPct val="100000"/>
              </a:lnSpc>
              <a:spcBef>
                <a:spcPts val="320"/>
              </a:spcBef>
              <a:spcAft>
                <a:spcPts val="0"/>
              </a:spcAft>
              <a:buClr>
                <a:srgbClr val="B85740"/>
              </a:buClr>
              <a:buFont typeface="Georgia"/>
              <a:buChar char="•"/>
              <a:defRPr/>
            </a:lvl7pPr>
            <a:lvl8pPr marL="2103120" marR="0" indent="5079" algn="l" rtl="0">
              <a:lnSpc>
                <a:spcPct val="100000"/>
              </a:lnSpc>
              <a:spcBef>
                <a:spcPts val="320"/>
              </a:spcBef>
              <a:spcAft>
                <a:spcPts val="0"/>
              </a:spcAft>
              <a:buClr>
                <a:srgbClr val="7B6C62"/>
              </a:buClr>
              <a:buFont typeface="Georgia"/>
              <a:buChar char="•"/>
              <a:defRPr/>
            </a:lvl8pPr>
            <a:lvl9pPr marL="2377440" marR="0" indent="-27939" algn="l" rtl="0">
              <a:lnSpc>
                <a:spcPct val="100000"/>
              </a:lnSpc>
              <a:spcBef>
                <a:spcPts val="280"/>
              </a:spcBef>
              <a:spcAft>
                <a:spcPts val="0"/>
              </a:spcAft>
              <a:buClr>
                <a:srgbClr val="B49E02"/>
              </a:buClr>
              <a:buFont typeface="Georgia"/>
              <a:buChar char="•"/>
              <a:defRPr/>
            </a:lvl9pPr>
          </a:lstStyle>
          <a:p>
            <a:endParaRPr dirty="0"/>
          </a:p>
        </p:txBody>
      </p:sp>
      <p:sp>
        <p:nvSpPr>
          <p:cNvPr id="18" name="Shape 18"/>
          <p:cNvSpPr txBox="1"/>
          <p:nvPr/>
        </p:nvSpPr>
        <p:spPr>
          <a:xfrm>
            <a:off x="762000" y="5105400"/>
            <a:ext cx="4648198" cy="36575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Georgia"/>
              <a:buNone/>
            </a:pPr>
            <a:endParaRPr sz="1800" b="0" i="0" u="none" strike="noStrike" cap="none" baseline="0">
              <a:solidFill>
                <a:schemeClr val="dk1"/>
              </a:solidFill>
              <a:latin typeface="Georgia"/>
              <a:ea typeface="Georgia"/>
              <a:cs typeface="Georgia"/>
              <a:sym typeface="Georgia"/>
              <a:rtl val="0"/>
            </a:endParaRPr>
          </a:p>
        </p:txBody>
      </p:sp>
      <p:sp>
        <p:nvSpPr>
          <p:cNvPr id="19" name="Rectangle 18"/>
          <p:cNvSpPr>
            <a:spLocks noChangeArrowheads="1"/>
          </p:cNvSpPr>
          <p:nvPr/>
        </p:nvSpPr>
        <p:spPr bwMode="auto">
          <a:xfrm>
            <a:off x="152400" y="6396037"/>
            <a:ext cx="8833104" cy="309563"/>
          </a:xfrm>
          <a:prstGeom prst="rect">
            <a:avLst/>
          </a:prstGeom>
          <a:solidFill>
            <a:srgbClr val="678034"/>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r>
              <a:rPr kumimoji="0" lang="en-US" dirty="0" smtClean="0">
                <a:latin typeface="Copperplate Gothic Bold" panose="020E0705020206020404" pitchFamily="34" charset="0"/>
              </a:rPr>
              <a:t>Wildland Fire Information and Technology</a:t>
            </a:r>
            <a:endParaRPr kumimoji="0" lang="en-US" dirty="0">
              <a:latin typeface="Copperplate Gothic Bold" panose="020E0705020206020404" pitchFamily="34" charset="0"/>
            </a:endParaRPr>
          </a:p>
        </p:txBody>
      </p:sp>
      <p:pic>
        <p:nvPicPr>
          <p:cNvPr id="20" name="Picture 1" descr="image001"/>
          <p:cNvPicPr>
            <a:picLocks noChangeAspect="1" noChangeArrowheads="1"/>
          </p:cNvPicPr>
          <p:nvPr/>
        </p:nvPicPr>
        <p:blipFill>
          <a:blip r:embed="rId8" cstate="print"/>
          <a:srcRect/>
          <a:stretch>
            <a:fillRect/>
          </a:stretch>
        </p:blipFill>
        <p:spPr bwMode="auto">
          <a:xfrm>
            <a:off x="7527850" y="6130861"/>
            <a:ext cx="500331" cy="548640"/>
          </a:xfrm>
          <a:prstGeom prst="rect">
            <a:avLst/>
          </a:prstGeom>
          <a:noFill/>
          <a:ln w="9525">
            <a:noFill/>
            <a:miter lim="800000"/>
            <a:headEnd/>
            <a:tailEnd/>
          </a:ln>
        </p:spPr>
      </p:pic>
      <p:pic>
        <p:nvPicPr>
          <p:cNvPr id="21" name="Picture 2" descr="http://upload.wikimedia.org/wikipedia/commons/thumb/e/e7/US-DeptOfTheInterior-Seal.svg/120px-US-DeptOfTheInterior-Seal.svg.png">
            <a:hlinkClick r:id="rId9" tooltip="US-DeptOfTheInterior-Seal.svg"/>
          </p:cNvPr>
          <p:cNvPicPr>
            <a:picLocks noChangeAspect="1" noChangeArrowheads="1"/>
          </p:cNvPicPr>
          <p:nvPr/>
        </p:nvPicPr>
        <p:blipFill>
          <a:blip r:embed="rId10" cstate="print"/>
          <a:srcRect/>
          <a:stretch>
            <a:fillRect/>
          </a:stretch>
        </p:blipFill>
        <p:spPr bwMode="auto">
          <a:xfrm>
            <a:off x="8117048" y="6112573"/>
            <a:ext cx="568166" cy="566928"/>
          </a:xfrm>
          <a:prstGeom prst="rect">
            <a:avLst/>
          </a:prstGeom>
          <a:noFill/>
          <a:ln w="9525">
            <a:noFill/>
            <a:miter lim="800000"/>
            <a:headEnd/>
            <a:tailEnd/>
          </a:ln>
        </p:spPr>
      </p:pic>
    </p:spTree>
    <p:extLst>
      <p:ext uri="{BB962C8B-B14F-4D97-AF65-F5344CB8AC3E}">
        <p14:creationId xmlns:p14="http://schemas.microsoft.com/office/powerpoint/2010/main" val="2509054385"/>
      </p:ext>
    </p:extLst>
  </p:cSld>
  <p:clrMap bg1="lt1" tx1="dk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Lst>
  <p:timing>
    <p:tnLst>
      <p:par>
        <p:cTn id="1" dur="indefinite" restart="never" nodeType="tmRoot"/>
      </p:par>
    </p:tnLst>
  </p:timing>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Georgia" panose="02040502050405020303" pitchFamily="18" charset="0"/>
          <a:ea typeface="Georgia" panose="02040502050405020303" pitchFamily="18" charset="0"/>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Georgia" panose="02040502050405020303" pitchFamily="18" charset="0"/>
          <a:ea typeface="Georgia" panose="02040502050405020303" pitchFamily="18" charset="0"/>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ftp://ftp.nifc.gov/"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nap.nwcg.gov/NAP/"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ftp.nifc.gov/" TargetMode="External"/><Relationship Id="rId2" Type="http://schemas.openxmlformats.org/officeDocument/2006/relationships/hyperlink" Target="ftp://ftp.nifc.gov/" TargetMode="External"/><Relationship Id="rId1" Type="http://schemas.openxmlformats.org/officeDocument/2006/relationships/slideLayout" Target="../slideLayouts/slideLayout6.xml"/><Relationship Id="rId4" Type="http://schemas.openxmlformats.org/officeDocument/2006/relationships/hyperlink" Target="mailto:erik_torres@nps.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wildfirelessons.net/"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124200"/>
          </a:xfrm>
        </p:spPr>
        <p:txBody>
          <a:bodyPr>
            <a:normAutofit/>
          </a:bodyPr>
          <a:lstStyle/>
          <a:p>
            <a:pPr algn="ctr"/>
            <a:r>
              <a:rPr lang="en-US" dirty="0" smtClean="0">
                <a:solidFill>
                  <a:schemeClr val="bg1"/>
                </a:solidFill>
              </a:rPr>
              <a:t>System </a:t>
            </a:r>
            <a:r>
              <a:rPr lang="en-US" dirty="0" smtClean="0">
                <a:solidFill>
                  <a:schemeClr val="bg1"/>
                </a:solidFill>
              </a:rPr>
              <a:t>Access Needed by an ITSS</a:t>
            </a:r>
            <a:r>
              <a:rPr lang="en-US" dirty="0" smtClean="0"/>
              <a:t/>
            </a:r>
            <a:br>
              <a:rPr lang="en-US" dirty="0" smtClean="0"/>
            </a:br>
            <a:endParaRPr lang="en-US"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5754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851648" cy="18288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4900" dirty="0" smtClean="0">
                <a:solidFill>
                  <a:schemeClr val="bg1"/>
                </a:solidFill>
              </a:rPr>
              <a:t>ROSS Basic User</a:t>
            </a:r>
            <a:r>
              <a:rPr lang="en-US" sz="4900" dirty="0" smtClean="0"/>
              <a:t/>
            </a:r>
            <a:br>
              <a:rPr lang="en-US" sz="4900" dirty="0" smtClean="0"/>
            </a:br>
            <a:r>
              <a:rPr lang="en-US" sz="4900" dirty="0" smtClean="0">
                <a:hlinkClick r:id="rId2"/>
              </a:rPr>
              <a:t>ftp.nifc.gov</a:t>
            </a:r>
            <a:r>
              <a:rPr lang="en-US" sz="4900" dirty="0" smtClean="0"/>
              <a:t/>
            </a:r>
            <a:br>
              <a:rPr lang="en-US" sz="4900" dirty="0" smtClean="0"/>
            </a:br>
            <a:r>
              <a:rPr lang="en-US" sz="4900" dirty="0" smtClean="0">
                <a:solidFill>
                  <a:schemeClr val="bg1"/>
                </a:solidFill>
              </a:rPr>
              <a:t>ITSS Email List</a:t>
            </a:r>
            <a:r>
              <a:rPr lang="en-US" sz="4900" dirty="0">
                <a:solidFill>
                  <a:schemeClr val="bg1"/>
                </a:solidFill>
              </a:rPr>
              <a:t/>
            </a:r>
            <a:br>
              <a:rPr lang="en-US" sz="4900" dirty="0">
                <a:solidFill>
                  <a:schemeClr val="bg1"/>
                </a:solidFill>
              </a:rPr>
            </a:br>
            <a:r>
              <a:rPr lang="en-US" sz="4900" dirty="0" smtClean="0">
                <a:solidFill>
                  <a:schemeClr val="bg1"/>
                </a:solidFill>
              </a:rPr>
              <a:t> Lessons Learned</a:t>
            </a:r>
            <a:r>
              <a:rPr lang="en-US" sz="4900" dirty="0" smtClean="0"/>
              <a:t> </a:t>
            </a:r>
            <a:r>
              <a:rPr lang="en-US" dirty="0"/>
              <a:t/>
            </a:r>
            <a:br>
              <a:rPr lang="en-US" dirty="0"/>
            </a:br>
            <a:endParaRPr lang="en-US" dirty="0"/>
          </a:p>
        </p:txBody>
      </p:sp>
    </p:spTree>
    <p:extLst>
      <p:ext uri="{BB962C8B-B14F-4D97-AF65-F5344CB8AC3E}">
        <p14:creationId xmlns:p14="http://schemas.microsoft.com/office/powerpoint/2010/main" val="2149546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normAutofit fontScale="90000"/>
          </a:bodyPr>
          <a:lstStyle/>
          <a:p>
            <a:pPr algn="ctr"/>
            <a:r>
              <a:rPr lang="en-US" sz="6000" dirty="0">
                <a:solidFill>
                  <a:schemeClr val="bg1"/>
                </a:solidFill>
                <a:effectLst/>
              </a:rPr>
              <a:t>ROSS Basic User </a:t>
            </a:r>
            <a:r>
              <a:rPr lang="en-US" sz="6000" dirty="0" smtClean="0">
                <a:solidFill>
                  <a:schemeClr val="bg1"/>
                </a:solidFill>
                <a:effectLst/>
              </a:rPr>
              <a:t>Role </a:t>
            </a:r>
            <a:r>
              <a:rPr lang="en-US" dirty="0">
                <a:effectLst/>
              </a:rPr>
              <a:t/>
            </a:r>
            <a:br>
              <a:rPr lang="en-US" dirty="0">
                <a:effectLst/>
              </a:rPr>
            </a:br>
            <a:endParaRPr lang="en-US" dirty="0"/>
          </a:p>
        </p:txBody>
      </p:sp>
      <p:sp>
        <p:nvSpPr>
          <p:cNvPr id="3" name="Subtitle 2"/>
          <p:cNvSpPr>
            <a:spLocks noGrp="1"/>
          </p:cNvSpPr>
          <p:nvPr>
            <p:ph type="subTitle" idx="1"/>
          </p:nvPr>
        </p:nvSpPr>
        <p:spPr>
          <a:xfrm>
            <a:off x="457200" y="1676400"/>
            <a:ext cx="7854696" cy="4648200"/>
          </a:xfrm>
        </p:spPr>
        <p:txBody>
          <a:bodyPr>
            <a:normAutofit/>
          </a:bodyPr>
          <a:lstStyle/>
          <a:p>
            <a:pPr algn="l"/>
            <a:r>
              <a:rPr lang="en-US" sz="1600" dirty="0">
                <a:solidFill>
                  <a:schemeClr val="bg1"/>
                </a:solidFill>
              </a:rPr>
              <a:t>N</a:t>
            </a:r>
            <a:r>
              <a:rPr lang="en-US" sz="1600" dirty="0" smtClean="0">
                <a:solidFill>
                  <a:schemeClr val="bg1"/>
                </a:solidFill>
              </a:rPr>
              <a:t>eeded </a:t>
            </a:r>
            <a:r>
              <a:rPr lang="en-US" sz="1600" dirty="0">
                <a:solidFill>
                  <a:schemeClr val="bg1"/>
                </a:solidFill>
              </a:rPr>
              <a:t>for ROSS Imports </a:t>
            </a:r>
            <a:r>
              <a:rPr lang="en-US" sz="1600" dirty="0" smtClean="0">
                <a:solidFill>
                  <a:schemeClr val="bg1"/>
                </a:solidFill>
              </a:rPr>
              <a:t>and Data Repository in </a:t>
            </a:r>
            <a:r>
              <a:rPr lang="en-US" sz="1600" dirty="0" smtClean="0">
                <a:solidFill>
                  <a:schemeClr val="bg1"/>
                </a:solidFill>
              </a:rPr>
              <a:t>e-ISuite</a:t>
            </a:r>
          </a:p>
          <a:p>
            <a:pPr algn="l"/>
            <a:endParaRPr lang="en-US" sz="1600" dirty="0" smtClean="0">
              <a:solidFill>
                <a:schemeClr val="bg1"/>
              </a:solidFill>
            </a:endParaRPr>
          </a:p>
          <a:p>
            <a:pPr algn="l"/>
            <a:r>
              <a:rPr lang="en-US" sz="1600" dirty="0" smtClean="0">
                <a:solidFill>
                  <a:schemeClr val="bg1"/>
                </a:solidFill>
              </a:rPr>
              <a:t>Request </a:t>
            </a:r>
            <a:r>
              <a:rPr lang="en-US" sz="1600" dirty="0">
                <a:solidFill>
                  <a:schemeClr val="bg1"/>
                </a:solidFill>
              </a:rPr>
              <a:t>Your NAP (NESS Application Portal) User </a:t>
            </a:r>
            <a:r>
              <a:rPr lang="en-US" sz="1600" dirty="0" smtClean="0">
                <a:solidFill>
                  <a:schemeClr val="bg1"/>
                </a:solidFill>
              </a:rPr>
              <a:t>Account</a:t>
            </a:r>
          </a:p>
          <a:p>
            <a:pPr algn="l"/>
            <a:endParaRPr lang="en-US" sz="1600" dirty="0" smtClean="0">
              <a:solidFill>
                <a:schemeClr val="bg1"/>
              </a:solidFill>
            </a:endParaRPr>
          </a:p>
          <a:p>
            <a:pPr algn="l"/>
            <a:r>
              <a:rPr lang="en-US" sz="1600" dirty="0" smtClean="0">
                <a:hlinkClick r:id="rId2"/>
              </a:rPr>
              <a:t>https://nap.nwcg.gov/NAP/</a:t>
            </a:r>
            <a:r>
              <a:rPr lang="en-US" sz="1600" dirty="0" smtClean="0"/>
              <a:t>  </a:t>
            </a:r>
          </a:p>
          <a:p>
            <a:pPr algn="l"/>
            <a:endParaRPr lang="en-US" sz="1600" dirty="0">
              <a:solidFill>
                <a:schemeClr val="bg1"/>
              </a:solidFill>
            </a:endParaRPr>
          </a:p>
          <a:p>
            <a:pPr algn="l"/>
            <a:r>
              <a:rPr lang="en-US" sz="1600" dirty="0" smtClean="0">
                <a:solidFill>
                  <a:schemeClr val="bg1"/>
                </a:solidFill>
              </a:rPr>
              <a:t>Request ROSS-Resource Ordering and Status System under Application Access.  Instance should be set to PROD (Standard).  After you get your NAP account log back into NAP and request Application Access for EIS-PROD.</a:t>
            </a:r>
            <a:endParaRPr lang="en-US" sz="1600" dirty="0" smtClean="0"/>
          </a:p>
          <a:p>
            <a:pPr algn="l"/>
            <a:r>
              <a:rPr lang="en-US" sz="1600" dirty="0" smtClean="0"/>
              <a:t> </a:t>
            </a:r>
            <a:endParaRPr lang="en-US" sz="1600" dirty="0"/>
          </a:p>
          <a:p>
            <a:pPr algn="l"/>
            <a:r>
              <a:rPr lang="en-US" sz="1600" dirty="0" smtClean="0">
                <a:solidFill>
                  <a:schemeClr val="bg1"/>
                </a:solidFill>
              </a:rPr>
              <a:t>Request the Basic User Role be Granted by Your Local Dispatch Center</a:t>
            </a:r>
          </a:p>
          <a:p>
            <a:pPr algn="l"/>
            <a:endParaRPr lang="en-US" sz="1600" dirty="0" smtClean="0">
              <a:solidFill>
                <a:schemeClr val="bg1"/>
              </a:solidFill>
            </a:endParaRPr>
          </a:p>
          <a:p>
            <a:pPr algn="l"/>
            <a:r>
              <a:rPr lang="en-US" sz="1600" dirty="0" smtClean="0">
                <a:solidFill>
                  <a:schemeClr val="bg1"/>
                </a:solidFill>
              </a:rPr>
              <a:t>NAP Passwords expire every 60 Days.  Don’t let it expire, your account will be locked.</a:t>
            </a:r>
            <a:endParaRPr lang="en-US" sz="1600" dirty="0">
              <a:solidFill>
                <a:schemeClr val="bg1"/>
              </a:solidFill>
            </a:endParaRPr>
          </a:p>
          <a:p>
            <a:pPr algn="ctr"/>
            <a:endParaRPr lang="en-US" sz="1600" dirty="0"/>
          </a:p>
        </p:txBody>
      </p:sp>
    </p:spTree>
    <p:extLst>
      <p:ext uri="{BB962C8B-B14F-4D97-AF65-F5344CB8AC3E}">
        <p14:creationId xmlns:p14="http://schemas.microsoft.com/office/powerpoint/2010/main" val="2056083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ffectLst/>
              </a:rPr>
              <a:t/>
            </a:r>
            <a:br>
              <a:rPr lang="en-US" dirty="0">
                <a:effectLst/>
              </a:rPr>
            </a:br>
            <a:r>
              <a:rPr lang="en-US" dirty="0">
                <a:effectLst/>
              </a:rPr>
              <a:t/>
            </a:r>
            <a:br>
              <a:rPr lang="en-US" dirty="0">
                <a:effectLst/>
              </a:rPr>
            </a:br>
            <a:endParaRPr lang="en-US" dirty="0"/>
          </a:p>
        </p:txBody>
      </p:sp>
      <p:sp>
        <p:nvSpPr>
          <p:cNvPr id="4" name="Subtitle 3"/>
          <p:cNvSpPr>
            <a:spLocks noGrp="1"/>
          </p:cNvSpPr>
          <p:nvPr>
            <p:ph type="subTitle" idx="1"/>
          </p:nvPr>
        </p:nvSpPr>
        <p:spPr>
          <a:xfrm>
            <a:off x="654908" y="152400"/>
            <a:ext cx="7854696" cy="1752600"/>
          </a:xfrm>
        </p:spPr>
        <p:txBody>
          <a:bodyPr/>
          <a:lstStyle/>
          <a:p>
            <a:pPr algn="ctr"/>
            <a:r>
              <a:rPr lang="en-US" sz="6000" u="sng" dirty="0">
                <a:hlinkClick r:id="rId2"/>
              </a:rPr>
              <a:t>ftp.nifc.gov</a:t>
            </a:r>
            <a:r>
              <a:rPr lang="en-US" sz="6000" dirty="0"/>
              <a:t>   </a:t>
            </a:r>
            <a:endParaRPr lang="en-US" sz="6000" b="1" dirty="0"/>
          </a:p>
          <a:p>
            <a:pPr algn="l"/>
            <a:endParaRPr lang="en-US" dirty="0"/>
          </a:p>
        </p:txBody>
      </p:sp>
      <p:sp>
        <p:nvSpPr>
          <p:cNvPr id="5" name="Subtitle 3"/>
          <p:cNvSpPr txBox="1">
            <a:spLocks/>
          </p:cNvSpPr>
          <p:nvPr/>
        </p:nvSpPr>
        <p:spPr>
          <a:xfrm>
            <a:off x="762000" y="1914832"/>
            <a:ext cx="7854696" cy="4267200"/>
          </a:xfrm>
          <a:prstGeom prst="rect">
            <a:avLst/>
          </a:prstGeom>
        </p:spPr>
        <p:txBody>
          <a:bodyPr vert="horz" lIns="0" rIns="18288">
            <a:normAutofit fontScale="77500" lnSpcReduction="20000"/>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US" dirty="0" smtClean="0">
                <a:solidFill>
                  <a:schemeClr val="bg1"/>
                </a:solidFill>
              </a:rPr>
              <a:t>Our secure </a:t>
            </a:r>
            <a:r>
              <a:rPr lang="en-US" dirty="0">
                <a:solidFill>
                  <a:schemeClr val="bg1"/>
                </a:solidFill>
              </a:rPr>
              <a:t>ftp </a:t>
            </a:r>
            <a:r>
              <a:rPr lang="en-US" dirty="0" smtClean="0">
                <a:solidFill>
                  <a:schemeClr val="bg1"/>
                </a:solidFill>
              </a:rPr>
              <a:t>site.  It is accessed with </a:t>
            </a:r>
            <a:r>
              <a:rPr lang="en-US" dirty="0" err="1" smtClean="0">
                <a:solidFill>
                  <a:schemeClr val="bg1"/>
                </a:solidFill>
              </a:rPr>
              <a:t>Filezilla</a:t>
            </a:r>
            <a:r>
              <a:rPr lang="en-US" dirty="0" smtClean="0">
                <a:solidFill>
                  <a:schemeClr val="bg1"/>
                </a:solidFill>
              </a:rPr>
              <a:t> , </a:t>
            </a:r>
            <a:r>
              <a:rPr lang="en-US" dirty="0" smtClean="0">
                <a:solidFill>
                  <a:schemeClr val="bg1"/>
                </a:solidFill>
              </a:rPr>
              <a:t>WS_FTP, </a:t>
            </a:r>
            <a:r>
              <a:rPr lang="en-US" dirty="0" err="1" smtClean="0">
                <a:solidFill>
                  <a:schemeClr val="bg1"/>
                </a:solidFill>
              </a:rPr>
              <a:t>WinSCP</a:t>
            </a:r>
            <a:r>
              <a:rPr lang="en-US" dirty="0" smtClean="0">
                <a:solidFill>
                  <a:schemeClr val="bg1"/>
                </a:solidFill>
              </a:rPr>
              <a:t> </a:t>
            </a:r>
            <a:r>
              <a:rPr lang="en-US" dirty="0" smtClean="0">
                <a:solidFill>
                  <a:schemeClr val="bg1"/>
                </a:solidFill>
              </a:rPr>
              <a:t>or other ftp clients - using NAP Credentials, Port 1021.</a:t>
            </a:r>
            <a:r>
              <a:rPr lang="en-US" dirty="0">
                <a:solidFill>
                  <a:schemeClr val="bg1"/>
                </a:solidFill>
              </a:rPr>
              <a:t>	</a:t>
            </a:r>
            <a:endParaRPr lang="en-US" dirty="0" smtClean="0">
              <a:solidFill>
                <a:schemeClr val="bg1"/>
              </a:solidFill>
            </a:endParaRPr>
          </a:p>
          <a:p>
            <a:pPr algn="l"/>
            <a:endParaRPr lang="en-US" b="1" dirty="0">
              <a:solidFill>
                <a:schemeClr val="bg1"/>
              </a:solidFill>
            </a:endParaRPr>
          </a:p>
          <a:p>
            <a:pPr algn="l"/>
            <a:r>
              <a:rPr lang="en-US" dirty="0" smtClean="0">
                <a:solidFill>
                  <a:schemeClr val="bg1"/>
                </a:solidFill>
              </a:rPr>
              <a:t>Permissions are needed </a:t>
            </a:r>
            <a:r>
              <a:rPr lang="en-US" dirty="0">
                <a:solidFill>
                  <a:schemeClr val="bg1"/>
                </a:solidFill>
              </a:rPr>
              <a:t>for posting maps to Incident Specific </a:t>
            </a:r>
            <a:r>
              <a:rPr lang="en-US" dirty="0" smtClean="0">
                <a:solidFill>
                  <a:schemeClr val="bg1"/>
                </a:solidFill>
              </a:rPr>
              <a:t>Data, IAPs </a:t>
            </a:r>
            <a:r>
              <a:rPr lang="en-US" dirty="0">
                <a:solidFill>
                  <a:schemeClr val="bg1"/>
                </a:solidFill>
              </a:rPr>
              <a:t>to Secure GACC </a:t>
            </a:r>
            <a:r>
              <a:rPr lang="en-US" dirty="0" smtClean="0">
                <a:solidFill>
                  <a:schemeClr val="bg1"/>
                </a:solidFill>
              </a:rPr>
              <a:t>Support, and access to the CTSP/ITSS folder.</a:t>
            </a:r>
          </a:p>
          <a:p>
            <a:pPr algn="l"/>
            <a:endParaRPr lang="en-US" b="1" dirty="0">
              <a:solidFill>
                <a:schemeClr val="bg1"/>
              </a:solidFill>
            </a:endParaRPr>
          </a:p>
          <a:p>
            <a:pPr algn="l"/>
            <a:r>
              <a:rPr lang="en-US" dirty="0">
                <a:solidFill>
                  <a:schemeClr val="bg1"/>
                </a:solidFill>
              </a:rPr>
              <a:t>Email the appropriate </a:t>
            </a:r>
            <a:r>
              <a:rPr lang="en-US" dirty="0" smtClean="0">
                <a:solidFill>
                  <a:schemeClr val="bg1"/>
                </a:solidFill>
              </a:rPr>
              <a:t>“account approver” </a:t>
            </a:r>
            <a:r>
              <a:rPr lang="en-US" dirty="0">
                <a:solidFill>
                  <a:schemeClr val="bg1"/>
                </a:solidFill>
              </a:rPr>
              <a:t>with </a:t>
            </a:r>
            <a:r>
              <a:rPr lang="en-US" dirty="0" smtClean="0">
                <a:solidFill>
                  <a:schemeClr val="bg1"/>
                </a:solidFill>
              </a:rPr>
              <a:t>justification for needed access.  </a:t>
            </a:r>
            <a:r>
              <a:rPr lang="en-US" dirty="0">
                <a:solidFill>
                  <a:schemeClr val="bg1"/>
                </a:solidFill>
              </a:rPr>
              <a:t>Include your NAP </a:t>
            </a:r>
            <a:r>
              <a:rPr lang="en-US" dirty="0" smtClean="0">
                <a:solidFill>
                  <a:schemeClr val="bg1"/>
                </a:solidFill>
              </a:rPr>
              <a:t>login </a:t>
            </a:r>
            <a:r>
              <a:rPr lang="en-US" dirty="0">
                <a:solidFill>
                  <a:schemeClr val="bg1"/>
                </a:solidFill>
              </a:rPr>
              <a:t>name.  </a:t>
            </a:r>
            <a:endParaRPr lang="en-US" dirty="0" smtClean="0">
              <a:solidFill>
                <a:schemeClr val="bg1"/>
              </a:solidFill>
            </a:endParaRPr>
          </a:p>
          <a:p>
            <a:pPr algn="l"/>
            <a:r>
              <a:rPr lang="en-US" dirty="0" smtClean="0">
                <a:solidFill>
                  <a:schemeClr val="bg1"/>
                </a:solidFill>
                <a:hlinkClick r:id="rId3"/>
              </a:rPr>
              <a:t>http</a:t>
            </a:r>
            <a:r>
              <a:rPr lang="en-US" dirty="0">
                <a:solidFill>
                  <a:schemeClr val="bg1"/>
                </a:solidFill>
                <a:hlinkClick r:id="rId3"/>
              </a:rPr>
              <a:t>://ftp.nifc.gov</a:t>
            </a:r>
            <a:r>
              <a:rPr lang="en-US" dirty="0" smtClean="0">
                <a:solidFill>
                  <a:schemeClr val="bg1"/>
                </a:solidFill>
                <a:hlinkClick r:id="rId3"/>
              </a:rPr>
              <a:t>/</a:t>
            </a:r>
            <a:r>
              <a:rPr lang="en-US" dirty="0" smtClean="0">
                <a:solidFill>
                  <a:schemeClr val="bg1"/>
                </a:solidFill>
              </a:rPr>
              <a:t> to find the appropriate approving official</a:t>
            </a:r>
          </a:p>
          <a:p>
            <a:pPr algn="l"/>
            <a:endParaRPr lang="en-US" b="1" dirty="0">
              <a:solidFill>
                <a:schemeClr val="bg1"/>
              </a:solidFill>
            </a:endParaRPr>
          </a:p>
          <a:p>
            <a:pPr algn="l"/>
            <a:r>
              <a:rPr lang="en-US" dirty="0" smtClean="0">
                <a:solidFill>
                  <a:schemeClr val="bg1"/>
                </a:solidFill>
                <a:hlinkClick r:id="rId4"/>
              </a:rPr>
              <a:t>erik_torres@nps.gov</a:t>
            </a:r>
            <a:r>
              <a:rPr lang="en-US" dirty="0" smtClean="0">
                <a:solidFill>
                  <a:schemeClr val="bg1"/>
                </a:solidFill>
              </a:rPr>
              <a:t> is the contact for approving access to the  CTSP/ITSS Folder</a:t>
            </a:r>
            <a:endParaRPr lang="en-US" dirty="0">
              <a:solidFill>
                <a:schemeClr val="bg1"/>
              </a:solidFill>
            </a:endParaRPr>
          </a:p>
          <a:p>
            <a:r>
              <a:rPr lang="en-US" b="1" dirty="0"/>
              <a:t> </a:t>
            </a:r>
          </a:p>
        </p:txBody>
      </p:sp>
    </p:spTree>
    <p:extLst>
      <p:ext uri="{BB962C8B-B14F-4D97-AF65-F5344CB8AC3E}">
        <p14:creationId xmlns:p14="http://schemas.microsoft.com/office/powerpoint/2010/main" val="3086935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848" y="2438400"/>
            <a:ext cx="7851648" cy="3746157"/>
          </a:xfrm>
        </p:spPr>
        <p:txBody>
          <a:bodyPr>
            <a:noAutofit/>
          </a:bodyPr>
          <a:lstStyle/>
          <a:p>
            <a:pPr algn="l"/>
            <a:r>
              <a:rPr lang="en-US" sz="2000" dirty="0">
                <a:solidFill>
                  <a:schemeClr val="bg1"/>
                </a:solidFill>
                <a:effectLst/>
              </a:rPr>
              <a:t/>
            </a:r>
            <a:br>
              <a:rPr lang="en-US" sz="2000" dirty="0">
                <a:solidFill>
                  <a:schemeClr val="bg1"/>
                </a:solidFill>
                <a:effectLst/>
              </a:rPr>
            </a:br>
            <a:r>
              <a:rPr lang="en-US" sz="2000" dirty="0">
                <a:solidFill>
                  <a:schemeClr val="bg1"/>
                </a:solidFill>
                <a:effectLst/>
              </a:rPr>
              <a:t> </a:t>
            </a:r>
            <a:br>
              <a:rPr lang="en-US" sz="2000" dirty="0">
                <a:solidFill>
                  <a:schemeClr val="bg1"/>
                </a:solidFill>
                <a:effectLst/>
              </a:rPr>
            </a:br>
            <a:r>
              <a:rPr lang="en-US" sz="2000" dirty="0">
                <a:solidFill>
                  <a:schemeClr val="bg1"/>
                </a:solidFill>
                <a:effectLst/>
              </a:rPr>
              <a:t>1. Create an e-mail message addressed to </a:t>
            </a:r>
            <a:r>
              <a:rPr lang="en-US" sz="2000" dirty="0" smtClean="0">
                <a:solidFill>
                  <a:schemeClr val="bg1"/>
                </a:solidFill>
                <a:effectLst/>
              </a:rPr>
              <a:t/>
            </a:r>
            <a:br>
              <a:rPr lang="en-US" sz="2000" dirty="0" smtClean="0">
                <a:solidFill>
                  <a:schemeClr val="bg1"/>
                </a:solidFill>
                <a:effectLst/>
              </a:rPr>
            </a:br>
            <a:r>
              <a:rPr lang="en-US" sz="2000" dirty="0">
                <a:solidFill>
                  <a:schemeClr val="bg1"/>
                </a:solidFill>
                <a:effectLst/>
              </a:rPr>
              <a:t> </a:t>
            </a:r>
            <a:r>
              <a:rPr lang="en-US" sz="2000" dirty="0" smtClean="0">
                <a:solidFill>
                  <a:schemeClr val="bg1"/>
                </a:solidFill>
                <a:effectLst/>
              </a:rPr>
              <a:t>    itss-request@dms.nwcg.gov </a:t>
            </a:r>
            <a:r>
              <a:rPr lang="en-US" sz="2000" dirty="0">
                <a:solidFill>
                  <a:schemeClr val="bg1"/>
                </a:solidFill>
                <a:effectLst/>
              </a:rPr>
              <a:t/>
            </a:r>
            <a:br>
              <a:rPr lang="en-US" sz="2000" dirty="0">
                <a:solidFill>
                  <a:schemeClr val="bg1"/>
                </a:solidFill>
                <a:effectLst/>
              </a:rPr>
            </a:br>
            <a:r>
              <a:rPr lang="en-US" sz="2000" dirty="0">
                <a:solidFill>
                  <a:schemeClr val="bg1"/>
                </a:solidFill>
                <a:effectLst/>
              </a:rPr>
              <a:t>2. Enter whatever subject you would like </a:t>
            </a:r>
            <a:br>
              <a:rPr lang="en-US" sz="2000" dirty="0">
                <a:solidFill>
                  <a:schemeClr val="bg1"/>
                </a:solidFill>
                <a:effectLst/>
              </a:rPr>
            </a:br>
            <a:r>
              <a:rPr lang="en-US" sz="2000" dirty="0">
                <a:solidFill>
                  <a:schemeClr val="bg1"/>
                </a:solidFill>
                <a:effectLst/>
              </a:rPr>
              <a:t>3. In the body, enter just the following text: </a:t>
            </a:r>
            <a:r>
              <a:rPr lang="en-US" sz="2000" dirty="0" smtClean="0">
                <a:solidFill>
                  <a:schemeClr val="bg1"/>
                </a:solidFill>
                <a:effectLst/>
              </a:rPr>
              <a:t/>
            </a:r>
            <a:br>
              <a:rPr lang="en-US" sz="2000" dirty="0" smtClean="0">
                <a:solidFill>
                  <a:schemeClr val="bg1"/>
                </a:solidFill>
                <a:effectLst/>
              </a:rPr>
            </a:br>
            <a:r>
              <a:rPr lang="en-US" sz="2000" dirty="0">
                <a:solidFill>
                  <a:schemeClr val="bg1"/>
                </a:solidFill>
                <a:effectLst/>
              </a:rPr>
              <a:t>	</a:t>
            </a:r>
            <a:r>
              <a:rPr lang="en-US" sz="2000" dirty="0" smtClean="0">
                <a:solidFill>
                  <a:schemeClr val="bg1"/>
                </a:solidFill>
                <a:effectLst/>
              </a:rPr>
              <a:t>subscribe </a:t>
            </a:r>
            <a:br>
              <a:rPr lang="en-US" sz="2000" dirty="0" smtClean="0">
                <a:solidFill>
                  <a:schemeClr val="bg1"/>
                </a:solidFill>
                <a:effectLst/>
              </a:rPr>
            </a:br>
            <a:r>
              <a:rPr lang="en-US" sz="2000" dirty="0">
                <a:solidFill>
                  <a:schemeClr val="bg1"/>
                </a:solidFill>
                <a:effectLst/>
              </a:rPr>
              <a:t>	</a:t>
            </a:r>
            <a:r>
              <a:rPr lang="en-US" sz="2000" dirty="0" smtClean="0">
                <a:solidFill>
                  <a:schemeClr val="bg1"/>
                </a:solidFill>
                <a:effectLst/>
              </a:rPr>
              <a:t>end </a:t>
            </a:r>
            <a:r>
              <a:rPr lang="en-US" sz="2000" dirty="0">
                <a:solidFill>
                  <a:schemeClr val="bg1"/>
                </a:solidFill>
                <a:effectLst/>
              </a:rPr>
              <a:t/>
            </a:r>
            <a:br>
              <a:rPr lang="en-US" sz="2000" dirty="0">
                <a:solidFill>
                  <a:schemeClr val="bg1"/>
                </a:solidFill>
                <a:effectLst/>
              </a:rPr>
            </a:br>
            <a:r>
              <a:rPr lang="en-US" sz="2000" dirty="0">
                <a:solidFill>
                  <a:schemeClr val="bg1"/>
                </a:solidFill>
                <a:effectLst/>
              </a:rPr>
              <a:t>4. Send the message </a:t>
            </a:r>
            <a:br>
              <a:rPr lang="en-US" sz="2000" dirty="0">
                <a:solidFill>
                  <a:schemeClr val="bg1"/>
                </a:solidFill>
                <a:effectLst/>
              </a:rPr>
            </a:br>
            <a:r>
              <a:rPr lang="en-US" sz="2000" dirty="0">
                <a:solidFill>
                  <a:schemeClr val="bg1"/>
                </a:solidFill>
                <a:effectLst/>
              </a:rPr>
              <a:t>5. You will receive a follow-up confirmation e-mail message. If you don’t see it, check your spam filters. Simply reply to the message; keeping the subject line </a:t>
            </a:r>
            <a:r>
              <a:rPr lang="en-US" sz="2000" dirty="0" smtClean="0">
                <a:solidFill>
                  <a:schemeClr val="bg1"/>
                </a:solidFill>
                <a:effectLst/>
              </a:rPr>
              <a:t>intact</a:t>
            </a:r>
            <a:r>
              <a:rPr lang="en-US" sz="2000" dirty="0">
                <a:solidFill>
                  <a:schemeClr val="bg1"/>
                </a:solidFill>
                <a:effectLst/>
              </a:rPr>
              <a:t>. </a:t>
            </a:r>
            <a:br>
              <a:rPr lang="en-US" sz="2000" dirty="0">
                <a:solidFill>
                  <a:schemeClr val="bg1"/>
                </a:solidFill>
                <a:effectLst/>
              </a:rPr>
            </a:br>
            <a:r>
              <a:rPr lang="en-US" sz="2000" dirty="0">
                <a:solidFill>
                  <a:schemeClr val="bg1"/>
                </a:solidFill>
                <a:effectLst/>
              </a:rPr>
              <a:t>6. At that point, the list manager will receive a new request notification. The manager evaluate the request and either confirm or deny membership. </a:t>
            </a:r>
            <a:br>
              <a:rPr lang="en-US" sz="2000" dirty="0">
                <a:solidFill>
                  <a:schemeClr val="bg1"/>
                </a:solidFill>
                <a:effectLst/>
              </a:rPr>
            </a:br>
            <a:r>
              <a:rPr lang="en-US" sz="2000" dirty="0">
                <a:solidFill>
                  <a:schemeClr val="bg1"/>
                </a:solidFill>
                <a:effectLst/>
              </a:rPr>
              <a:t>7. Upon approval, you will receive a “Welcome” e-mail message. You are now registered with the mail list. </a:t>
            </a:r>
          </a:p>
        </p:txBody>
      </p:sp>
      <p:sp>
        <p:nvSpPr>
          <p:cNvPr id="4" name="Subtitle 3"/>
          <p:cNvSpPr>
            <a:spLocks noGrp="1"/>
          </p:cNvSpPr>
          <p:nvPr>
            <p:ph type="subTitle" idx="1"/>
          </p:nvPr>
        </p:nvSpPr>
        <p:spPr>
          <a:xfrm>
            <a:off x="685800" y="-381000"/>
            <a:ext cx="7854696" cy="1752600"/>
          </a:xfrm>
        </p:spPr>
        <p:txBody>
          <a:bodyPr>
            <a:normAutofit/>
          </a:bodyPr>
          <a:lstStyle/>
          <a:p>
            <a:pPr algn="ctr"/>
            <a:r>
              <a:rPr lang="en-US" sz="6000" dirty="0" smtClean="0"/>
              <a:t>Add </a:t>
            </a:r>
            <a:r>
              <a:rPr lang="en-US" sz="6000" dirty="0"/>
              <a:t>Yourself to the </a:t>
            </a:r>
            <a:r>
              <a:rPr lang="en-US" sz="4300" b="1" dirty="0" smtClean="0">
                <a:solidFill>
                  <a:schemeClr val="bg1"/>
                </a:solidFill>
              </a:rPr>
              <a:t>ITSS </a:t>
            </a:r>
            <a:r>
              <a:rPr lang="en-US" sz="4300" b="1" dirty="0">
                <a:solidFill>
                  <a:schemeClr val="bg1"/>
                </a:solidFill>
              </a:rPr>
              <a:t>Mail List </a:t>
            </a:r>
          </a:p>
        </p:txBody>
      </p:sp>
      <p:sp>
        <p:nvSpPr>
          <p:cNvPr id="5" name="Subtitle 3"/>
          <p:cNvSpPr txBox="1">
            <a:spLocks/>
          </p:cNvSpPr>
          <p:nvPr/>
        </p:nvSpPr>
        <p:spPr>
          <a:xfrm>
            <a:off x="654908" y="2362200"/>
            <a:ext cx="7854696" cy="42672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r>
              <a:rPr lang="en-US" b="1" dirty="0"/>
              <a:t> </a:t>
            </a:r>
          </a:p>
        </p:txBody>
      </p:sp>
    </p:spTree>
    <p:extLst>
      <p:ext uri="{BB962C8B-B14F-4D97-AF65-F5344CB8AC3E}">
        <p14:creationId xmlns:p14="http://schemas.microsoft.com/office/powerpoint/2010/main" val="2841722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4016" y="2654642"/>
            <a:ext cx="7851648" cy="3746157"/>
          </a:xfrm>
        </p:spPr>
        <p:txBody>
          <a:bodyPr>
            <a:noAutofit/>
          </a:bodyPr>
          <a:lstStyle/>
          <a:p>
            <a:pPr algn="l"/>
            <a:r>
              <a:rPr lang="en-US" sz="2000" dirty="0">
                <a:solidFill>
                  <a:schemeClr val="bg1"/>
                </a:solidFill>
                <a:effectLst/>
              </a:rPr>
              <a:t/>
            </a:r>
            <a:br>
              <a:rPr lang="en-US" sz="2000" dirty="0">
                <a:solidFill>
                  <a:schemeClr val="bg1"/>
                </a:solidFill>
                <a:effectLst/>
              </a:rPr>
            </a:br>
            <a:r>
              <a:rPr lang="en-US" sz="2000" dirty="0">
                <a:solidFill>
                  <a:schemeClr val="bg1"/>
                </a:solidFill>
                <a:effectLst/>
              </a:rPr>
              <a:t> </a:t>
            </a:r>
          </a:p>
        </p:txBody>
      </p:sp>
      <p:sp>
        <p:nvSpPr>
          <p:cNvPr id="4" name="Subtitle 3"/>
          <p:cNvSpPr>
            <a:spLocks noGrp="1"/>
          </p:cNvSpPr>
          <p:nvPr>
            <p:ph type="subTitle" idx="1"/>
          </p:nvPr>
        </p:nvSpPr>
        <p:spPr>
          <a:xfrm>
            <a:off x="654908" y="304800"/>
            <a:ext cx="7854696" cy="1143000"/>
          </a:xfrm>
        </p:spPr>
        <p:txBody>
          <a:bodyPr>
            <a:normAutofit fontScale="92500" lnSpcReduction="20000"/>
          </a:bodyPr>
          <a:lstStyle/>
          <a:p>
            <a:pPr algn="ctr"/>
            <a:r>
              <a:rPr lang="en-US" sz="4000" b="1" dirty="0" smtClean="0">
                <a:solidFill>
                  <a:schemeClr val="bg1"/>
                </a:solidFill>
              </a:rPr>
              <a:t>Join the ITSS Lessons Learned Community</a:t>
            </a:r>
            <a:endParaRPr lang="en-US" sz="4000" b="1" dirty="0">
              <a:solidFill>
                <a:schemeClr val="bg1"/>
              </a:solidFill>
            </a:endParaRPr>
          </a:p>
        </p:txBody>
      </p:sp>
      <p:sp>
        <p:nvSpPr>
          <p:cNvPr id="5" name="Subtitle 3"/>
          <p:cNvSpPr txBox="1">
            <a:spLocks/>
          </p:cNvSpPr>
          <p:nvPr/>
        </p:nvSpPr>
        <p:spPr>
          <a:xfrm>
            <a:off x="654908" y="2362200"/>
            <a:ext cx="7854696" cy="42672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r>
              <a:rPr lang="en-US" b="1" dirty="0"/>
              <a:t> </a:t>
            </a:r>
          </a:p>
        </p:txBody>
      </p:sp>
      <p:sp>
        <p:nvSpPr>
          <p:cNvPr id="3" name="Rectangle 2"/>
          <p:cNvSpPr/>
          <p:nvPr/>
        </p:nvSpPr>
        <p:spPr>
          <a:xfrm>
            <a:off x="1143001" y="2514600"/>
            <a:ext cx="6400800" cy="2339102"/>
          </a:xfrm>
          <a:prstGeom prst="rect">
            <a:avLst/>
          </a:prstGeom>
        </p:spPr>
        <p:txBody>
          <a:bodyPr wrap="square">
            <a:spAutoFit/>
          </a:bodyPr>
          <a:lstStyle/>
          <a:p>
            <a:r>
              <a:rPr lang="en-US" sz="3200" u="sng" dirty="0">
                <a:hlinkClick r:id="rId2"/>
              </a:rPr>
              <a:t>http</a:t>
            </a:r>
            <a:r>
              <a:rPr lang="en-US" sz="3200" u="sng" dirty="0" smtClean="0">
                <a:hlinkClick r:id="rId2"/>
              </a:rPr>
              <a:t>://www.wildfirelessons.net</a:t>
            </a:r>
            <a:endParaRPr lang="en-US" sz="3200" u="sng" dirty="0" smtClean="0"/>
          </a:p>
          <a:p>
            <a:endParaRPr lang="en-US" sz="3200" dirty="0" smtClean="0"/>
          </a:p>
          <a:p>
            <a:r>
              <a:rPr lang="en-US" sz="3200" dirty="0" smtClean="0">
                <a:solidFill>
                  <a:schemeClr val="bg1"/>
                </a:solidFill>
              </a:rPr>
              <a:t>After creating your account, search for “ITSS Forum”.  </a:t>
            </a:r>
          </a:p>
          <a:p>
            <a:endParaRPr lang="en-US" dirty="0"/>
          </a:p>
        </p:txBody>
      </p:sp>
    </p:spTree>
    <p:extLst>
      <p:ext uri="{BB962C8B-B14F-4D97-AF65-F5344CB8AC3E}">
        <p14:creationId xmlns:p14="http://schemas.microsoft.com/office/powerpoint/2010/main" val="1907743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_WFIT_ITSS">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Theme_WFIT_ITSS</Template>
  <TotalTime>236</TotalTime>
  <Words>154</Words>
  <Application>Microsoft Office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Copperplate Gothic Bold</vt:lpstr>
      <vt:lpstr>Georgia</vt:lpstr>
      <vt:lpstr>Noto Symbol</vt:lpstr>
      <vt:lpstr>Wingdings 2</vt:lpstr>
      <vt:lpstr>Theme_WFIT_ITSS</vt:lpstr>
      <vt:lpstr>System Access Needed by an ITSS </vt:lpstr>
      <vt:lpstr>                                                                          ROSS Basic User ftp.nifc.gov ITSS Email List  Lessons Learned  </vt:lpstr>
      <vt:lpstr>ROSS Basic User Role  </vt:lpstr>
      <vt:lpstr>  </vt:lpstr>
      <vt:lpstr>   1. Create an e-mail message addressed to       itss-request@dms.nwcg.gov  2. Enter whatever subject you would like  3. In the body, enter just the following text:   subscribe   end  4. Send the message  5. You will receive a follow-up confirmation e-mail message. If you don’t see it, check your spam filters. Simply reply to the message; keeping the subject line intact.  6. At that point, the list manager will receive a new request notification. The manager evaluate the request and either confirm or deny membership.  7. Upon approval, you will receive a “Welcome” e-mail message. You are now registered with the mail list. </vt:lpstr>
      <vt:lpstr>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 System Access Needed by CTSPs</dc:title>
  <dc:creator>ORIMT3-Dell5</dc:creator>
  <cp:lastModifiedBy>Hoffman, Kevin O -FS</cp:lastModifiedBy>
  <cp:revision>32</cp:revision>
  <dcterms:created xsi:type="dcterms:W3CDTF">2015-08-15T22:13:36Z</dcterms:created>
  <dcterms:modified xsi:type="dcterms:W3CDTF">2017-01-17T17:43:48Z</dcterms:modified>
</cp:coreProperties>
</file>