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6" r:id="rId4"/>
    <p:sldId id="257" r:id="rId5"/>
    <p:sldId id="258" r:id="rId6"/>
    <p:sldId id="259" r:id="rId7"/>
    <p:sldId id="267" r:id="rId8"/>
    <p:sldId id="260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2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1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1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87A5-58A6-6B4D-9A11-A69C9FFF46C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0027-590E-FF40-A9DE-2D595602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87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9.1.5:59123/isuite/fx/welcom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E-ISuite ITSS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2017</a:t>
            </a:r>
            <a:endParaRPr lang="en-US" dirty="0" smtClean="0"/>
          </a:p>
          <a:p>
            <a:r>
              <a:rPr lang="en-US" sz="3600" dirty="0" smtClean="0"/>
              <a:t>http://</a:t>
            </a:r>
            <a:r>
              <a:rPr lang="en-US" sz="3600" dirty="0" err="1" smtClean="0"/>
              <a:t>famit.nwcg.gov</a:t>
            </a:r>
            <a:r>
              <a:rPr lang="en-US" sz="3600" dirty="0" smtClean="0"/>
              <a:t>/applications/</a:t>
            </a:r>
            <a:r>
              <a:rPr lang="en-US" sz="3600" dirty="0" err="1" smtClean="0"/>
              <a:t>eISuite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663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iPads, Android Tablets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as clients only via Remote Desktop Connection </a:t>
            </a:r>
          </a:p>
          <a:p>
            <a:r>
              <a:rPr lang="en-US" dirty="0" smtClean="0"/>
              <a:t>Ties up one laptop/PC for each connection</a:t>
            </a:r>
          </a:p>
          <a:p>
            <a:endParaRPr lang="en-US" sz="3600" dirty="0"/>
          </a:p>
          <a:p>
            <a:r>
              <a:rPr lang="en-US" sz="3600" dirty="0" smtClean="0"/>
              <a:t>Chrome Books can be used as clients</a:t>
            </a:r>
          </a:p>
        </p:txBody>
      </p:sp>
    </p:spTree>
    <p:extLst>
      <p:ext uri="{BB962C8B-B14F-4D97-AF65-F5344CB8AC3E}">
        <p14:creationId xmlns:p14="http://schemas.microsoft.com/office/powerpoint/2010/main" val="1069474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674" y="1441331"/>
            <a:ext cx="5057270" cy="626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76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Resources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8113" y="2019165"/>
            <a:ext cx="8455774" cy="34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0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install Site on Server, Clients do not need it</a:t>
            </a:r>
          </a:p>
          <a:p>
            <a:r>
              <a:rPr lang="en-US" dirty="0" smtClean="0"/>
              <a:t>Officially supported environment</a:t>
            </a:r>
          </a:p>
          <a:p>
            <a:pPr lvl="1"/>
            <a:r>
              <a:rPr lang="en-US" dirty="0" smtClean="0"/>
              <a:t>Windows 7</a:t>
            </a:r>
          </a:p>
          <a:p>
            <a:pPr lvl="1"/>
            <a:r>
              <a:rPr lang="en-US" dirty="0" smtClean="0"/>
              <a:t>Internet Explorer 11</a:t>
            </a:r>
          </a:p>
          <a:p>
            <a:r>
              <a:rPr lang="en-US" dirty="0" smtClean="0"/>
              <a:t>Other browsers usually work ok</a:t>
            </a:r>
          </a:p>
          <a:p>
            <a:pPr lvl="1"/>
            <a:r>
              <a:rPr lang="en-US" dirty="0" smtClean="0"/>
              <a:t>Chrome may have TAB key issues</a:t>
            </a:r>
          </a:p>
          <a:p>
            <a:pPr lvl="1"/>
            <a:r>
              <a:rPr lang="en-US" dirty="0" smtClean="0"/>
              <a:t>Firefox generally works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Transition File Types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Transfer Completely Rewritten, Works Well</a:t>
            </a:r>
          </a:p>
          <a:p>
            <a:r>
              <a:rPr lang="en-US" dirty="0" smtClean="0"/>
              <a:t>Transition File Types are different</a:t>
            </a:r>
          </a:p>
          <a:p>
            <a:pPr lvl="1"/>
            <a:r>
              <a:rPr lang="en-US" dirty="0" smtClean="0"/>
              <a:t>Ent-to-Site</a:t>
            </a:r>
          </a:p>
          <a:p>
            <a:pPr lvl="1"/>
            <a:r>
              <a:rPr lang="en-US" dirty="0" smtClean="0"/>
              <a:t>Site-to-Ent</a:t>
            </a:r>
          </a:p>
          <a:p>
            <a:pPr lvl="1"/>
            <a:r>
              <a:rPr lang="en-US" dirty="0" smtClean="0"/>
              <a:t>Site-to-Site</a:t>
            </a:r>
          </a:p>
          <a:p>
            <a:pPr lvl="1"/>
            <a:r>
              <a:rPr lang="en-US" dirty="0" smtClean="0"/>
              <a:t>System will name files accordingly</a:t>
            </a:r>
          </a:p>
          <a:p>
            <a:pPr lvl="2"/>
            <a:r>
              <a:rPr lang="en-US" dirty="0" err="1" smtClean="0"/>
              <a:t>KYBURZ_Site</a:t>
            </a:r>
            <a:r>
              <a:rPr lang="en-US" dirty="0" smtClean="0"/>
              <a:t>-To-</a:t>
            </a:r>
            <a:r>
              <a:rPr lang="en-US" dirty="0" err="1" smtClean="0"/>
              <a:t>Site.isw</a:t>
            </a:r>
            <a:endParaRPr lang="en-US" dirty="0" smtClean="0"/>
          </a:p>
          <a:p>
            <a:pPr lvl="2"/>
            <a:r>
              <a:rPr lang="en-US" dirty="0" err="1" smtClean="0"/>
              <a:t>TNSPTESTGROUP_Ent</a:t>
            </a:r>
            <a:r>
              <a:rPr lang="en-US" dirty="0" smtClean="0"/>
              <a:t>-To-</a:t>
            </a:r>
            <a:r>
              <a:rPr lang="en-US" dirty="0" err="1" smtClean="0"/>
              <a:t>Site.isw</a:t>
            </a:r>
            <a:endParaRPr lang="en-US" dirty="0" smtClean="0"/>
          </a:p>
          <a:p>
            <a:pPr lvl="2"/>
            <a:r>
              <a:rPr lang="en-US" dirty="0" err="1" smtClean="0"/>
              <a:t>FROG_Site</a:t>
            </a:r>
            <a:r>
              <a:rPr lang="en-US" dirty="0" smtClean="0"/>
              <a:t>-To-</a:t>
            </a:r>
            <a:r>
              <a:rPr lang="en-US" dirty="0" err="1" smtClean="0"/>
              <a:t>Ent.isw</a:t>
            </a:r>
            <a:endParaRPr lang="en-US" dirty="0" smtClean="0"/>
          </a:p>
          <a:p>
            <a:r>
              <a:rPr lang="en-US" dirty="0" smtClean="0"/>
              <a:t>Remember your password as we cannot decrypt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45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2046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see it on older laptops</a:t>
            </a:r>
          </a:p>
          <a:p>
            <a:r>
              <a:rPr lang="en-US" dirty="0" smtClean="0"/>
              <a:t>Usually, just accessing e-</a:t>
            </a:r>
            <a:r>
              <a:rPr lang="en-US" dirty="0" err="1" smtClean="0"/>
              <a:t>ISuite</a:t>
            </a:r>
            <a:r>
              <a:rPr lang="en-US" dirty="0" smtClean="0"/>
              <a:t> Enterprise will clear it up</a:t>
            </a:r>
          </a:p>
          <a:p>
            <a:r>
              <a:rPr lang="en-US" dirty="0" smtClean="0"/>
              <a:t>If that does not work, and you have admin privileges, try creating a new user just for e-ISuite.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2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404 Page Error on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 to check is to look for competing web services</a:t>
            </a:r>
          </a:p>
          <a:p>
            <a:pPr lvl="1"/>
            <a:r>
              <a:rPr lang="en-US" dirty="0" smtClean="0"/>
              <a:t>Go to Control Panel, Programs and Features, Add or Remove Windows Features</a:t>
            </a:r>
          </a:p>
          <a:p>
            <a:pPr lvl="1"/>
            <a:r>
              <a:rPr lang="en-US" dirty="0" smtClean="0"/>
              <a:t>Make sure Internet Information Services is Unchecked (not black, not grey, completely unchecked)</a:t>
            </a:r>
          </a:p>
          <a:p>
            <a:pPr lvl="1"/>
            <a:r>
              <a:rPr lang="en-US" dirty="0" smtClean="0"/>
              <a:t>May require a reboot</a:t>
            </a:r>
          </a:p>
        </p:txBody>
      </p:sp>
    </p:spTree>
    <p:extLst>
      <p:ext uri="{BB962C8B-B14F-4D97-AF65-F5344CB8AC3E}">
        <p14:creationId xmlns:p14="http://schemas.microsoft.com/office/powerpoint/2010/main" val="169066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268110" cy="1325563"/>
          </a:xfrm>
        </p:spPr>
        <p:txBody>
          <a:bodyPr/>
          <a:lstStyle/>
          <a:p>
            <a:r>
              <a:rPr lang="en-US" dirty="0" smtClean="0"/>
              <a:t>404 Page Error, Cannot </a:t>
            </a:r>
            <a:r>
              <a:rPr lang="en-US" smtClean="0"/>
              <a:t>Display Web </a:t>
            </a:r>
            <a:r>
              <a:rPr lang="en-US" dirty="0" smtClean="0"/>
              <a:t>Page on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USFS Network?  Must use </a:t>
            </a:r>
            <a:r>
              <a:rPr lang="en-US" dirty="0" err="1" smtClean="0"/>
              <a:t>url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http://192.169.1.5:59123/isuite/fx/welcome.html#</a:t>
            </a:r>
            <a:endParaRPr lang="en-US" dirty="0" smtClean="0"/>
          </a:p>
          <a:p>
            <a:pPr lvl="1"/>
            <a:r>
              <a:rPr lang="en-US" dirty="0" smtClean="0"/>
              <a:t>(put your server address in the </a:t>
            </a:r>
            <a:r>
              <a:rPr lang="en-US" dirty="0" err="1" smtClean="0"/>
              <a:t>url</a:t>
            </a:r>
            <a:r>
              <a:rPr lang="en-US" dirty="0" smtClean="0"/>
              <a:t>, this is just a sample)</a:t>
            </a:r>
          </a:p>
          <a:p>
            <a:r>
              <a:rPr lang="en-US" dirty="0" smtClean="0"/>
              <a:t>Not on USFS Network?</a:t>
            </a:r>
          </a:p>
          <a:p>
            <a:pPr lvl="1"/>
            <a:r>
              <a:rPr lang="en-US" dirty="0" smtClean="0"/>
              <a:t>Make sure Port 80 on Server is open for incoming TCP Traffic</a:t>
            </a:r>
          </a:p>
          <a:p>
            <a:pPr lvl="2"/>
            <a:r>
              <a:rPr lang="en-US" dirty="0" smtClean="0"/>
              <a:t>(May require creating a new Inbound Rule for Windows Firewall)</a:t>
            </a:r>
          </a:p>
          <a:p>
            <a:pPr lvl="2"/>
            <a:r>
              <a:rPr lang="en-US" dirty="0" smtClean="0"/>
              <a:t>Windows Firewall can be turned on as long as Port 80 allows incoming TCP Traffic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0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New Database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Random, may not see it, but if you do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Should be able to log into a good database and remove bad one</a:t>
            </a:r>
          </a:p>
          <a:p>
            <a:r>
              <a:rPr lang="is-IS" dirty="0" smtClean="0"/>
              <a:t>Work-around</a:t>
            </a:r>
          </a:p>
          <a:p>
            <a:pPr lvl="1"/>
            <a:r>
              <a:rPr lang="is-IS" dirty="0" smtClean="0"/>
              <a:t>User Restore Database function to restore blank, empty database</a:t>
            </a:r>
          </a:p>
          <a:p>
            <a:pPr lvl="1"/>
            <a:r>
              <a:rPr lang="en-US" dirty="0" smtClean="0"/>
              <a:t>U</a:t>
            </a:r>
            <a:r>
              <a:rPr lang="is-IS" dirty="0" smtClean="0"/>
              <a:t>se C:/ProgramData/E-ISuite/NWCG-Backups folder/eisuite.del.bak.bak</a:t>
            </a:r>
          </a:p>
          <a:p>
            <a:pPr lvl="1"/>
            <a:r>
              <a:rPr lang="is-IS" dirty="0" smtClean="0"/>
              <a:t>Password is eisuite (all lower case, no dash)</a:t>
            </a:r>
          </a:p>
          <a:p>
            <a:pPr lvl="1"/>
            <a:r>
              <a:rPr lang="is-IS" dirty="0" smtClean="0"/>
              <a:t>Can Restore it with any name you want</a:t>
            </a:r>
          </a:p>
          <a:p>
            <a:pPr lvl="1"/>
            <a:r>
              <a:rPr lang="is-IS" dirty="0" smtClean="0"/>
              <a:t>Can change database password if you wish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2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10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officially supported</a:t>
            </a:r>
          </a:p>
          <a:p>
            <a:r>
              <a:rPr lang="en-US" dirty="0" smtClean="0"/>
              <a:t>Works Fine as Server (Use Edge or IE or Chrome for Database Management functions such as Create Initial Database, Create New Database, Restore Database, etc.)</a:t>
            </a:r>
          </a:p>
          <a:p>
            <a:r>
              <a:rPr lang="en-US" dirty="0" smtClean="0"/>
              <a:t>Users will be happier using Firefox for data entry (Edge, IE 11, and Chrome: TAB key does not always go to next field and users have to use mouse to get to next field sometimes)</a:t>
            </a:r>
          </a:p>
          <a:p>
            <a:r>
              <a:rPr lang="en-US" dirty="0" smtClean="0"/>
              <a:t>Just as in Windows 7, Internet Information Services needs to be unchecked in Turn Windows Features on and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4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officially supported</a:t>
            </a:r>
          </a:p>
          <a:p>
            <a:r>
              <a:rPr lang="en-US" dirty="0" smtClean="0"/>
              <a:t>Works fine as client using Safari, Chrome, Firefox</a:t>
            </a:r>
          </a:p>
          <a:p>
            <a:r>
              <a:rPr lang="en-US" dirty="0" smtClean="0"/>
              <a:t>Server will work fine but must be running in a Windows 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23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476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E-ISuite ITSS Tips and Tricks</vt:lpstr>
      <vt:lpstr>Site Basics</vt:lpstr>
      <vt:lpstr>New Transition File Types </vt:lpstr>
      <vt:lpstr>2046 Error</vt:lpstr>
      <vt:lpstr>404 Page Error on Server</vt:lpstr>
      <vt:lpstr>404 Page Error, Cannot Display Web Page on Client</vt:lpstr>
      <vt:lpstr>Create New Database Error</vt:lpstr>
      <vt:lpstr>Windows 10…</vt:lpstr>
      <vt:lpstr>Macs</vt:lpstr>
      <vt:lpstr>iPads, Android Tablets</vt:lpstr>
      <vt:lpstr>Other Helpful Resources</vt:lpstr>
      <vt:lpstr>Helpful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E-Isuite Tips and Tricks</dc:title>
  <dc:creator>Microsoft Office User</dc:creator>
  <cp:lastModifiedBy>Hoffman, Kevin O -FS</cp:lastModifiedBy>
  <cp:revision>8</cp:revision>
  <dcterms:created xsi:type="dcterms:W3CDTF">2016-03-28T17:31:24Z</dcterms:created>
  <dcterms:modified xsi:type="dcterms:W3CDTF">2017-03-07T16:35:08Z</dcterms:modified>
</cp:coreProperties>
</file>