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4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3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9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9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1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0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9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4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5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9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E8A0B-9E11-486F-A24B-F0A7C319842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A9240-4D8D-4BBE-8097-55B639C17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able-javascript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40268"/>
            <a:ext cx="218463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EI-Suite Tricks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Check To See If JavaScript is ENABLED</a:t>
            </a:r>
          </a:p>
          <a:p>
            <a:endParaRPr lang="en-US" dirty="0"/>
          </a:p>
          <a:p>
            <a:r>
              <a:rPr lang="en-US" dirty="0" smtClean="0"/>
              <a:t>1)  Open your desired BROWSER (IE / Chrome / Etc.)</a:t>
            </a:r>
          </a:p>
          <a:p>
            <a:endParaRPr lang="en-US" dirty="0"/>
          </a:p>
          <a:p>
            <a:r>
              <a:rPr lang="en-US" dirty="0" smtClean="0"/>
              <a:t>2)  </a:t>
            </a:r>
            <a:r>
              <a:rPr lang="en-US" dirty="0" err="1" smtClean="0"/>
              <a:t>GoTo</a:t>
            </a:r>
            <a:r>
              <a:rPr lang="en-US" dirty="0" smtClean="0"/>
              <a:t>:  </a:t>
            </a:r>
            <a:r>
              <a:rPr lang="en-US" dirty="0" smtClean="0">
                <a:hlinkClick r:id="rId2"/>
              </a:rPr>
              <a:t>http://www.enable-javascript.com/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First Message Tells You The Status Of Your JavaScript 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35" y="3200400"/>
            <a:ext cx="6113929" cy="2857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8600" y="6367046"/>
            <a:ext cx="8001000" cy="338554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Below This Message on the Web Page Is How To Set JavaScript Enabled For Most Browsers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524000" y="5410200"/>
            <a:ext cx="2933699" cy="6474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738308" y="13254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02/10/2015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8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3467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690" y="76037"/>
            <a:ext cx="4196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EI-Suite – 404 Error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371600" y="1600200"/>
            <a:ext cx="1066800" cy="381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52400" y="1411942"/>
            <a:ext cx="5334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62835"/>
            <a:ext cx="352425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33400" y="5334000"/>
            <a:ext cx="1905000" cy="3429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43685" y="4266639"/>
            <a:ext cx="1905000" cy="3429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49" y="1614487"/>
            <a:ext cx="14097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V="1">
            <a:off x="4267200" y="2039471"/>
            <a:ext cx="899741" cy="239861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353049" y="1696571"/>
            <a:ext cx="1219200" cy="3429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50" y="3429000"/>
            <a:ext cx="30384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2" y="4646801"/>
            <a:ext cx="32289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353051" y="2639669"/>
            <a:ext cx="3638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Stop Both Applications (Note Order)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[Right Click – Stop]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3990136"/>
            <a:ext cx="267652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00712" y="5312182"/>
            <a:ext cx="267652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37629" y="380547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29786" y="512751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17070" y="6019800"/>
            <a:ext cx="427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START Both Applications (Note Order)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[Right Click – Start]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314" y="914400"/>
            <a:ext cx="3016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85333" y="4344619"/>
            <a:ext cx="3016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842093" y="1580786"/>
            <a:ext cx="3016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051363" y="2778168"/>
            <a:ext cx="3016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417625" y="6158299"/>
            <a:ext cx="3016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738308" y="13254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02/10/2015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40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99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SmartSource Rentals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2015-02-10T21:01:27Z</dcterms:created>
  <dcterms:modified xsi:type="dcterms:W3CDTF">2015-02-10T23:26:45Z</dcterms:modified>
</cp:coreProperties>
</file>