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4" r:id="rId1"/>
  </p:sldMasterIdLst>
  <p:notesMasterIdLst>
    <p:notesMasterId r:id="rId34"/>
  </p:notesMasterIdLst>
  <p:handoutMasterIdLst>
    <p:handoutMasterId r:id="rId35"/>
  </p:handoutMasterIdLst>
  <p:sldIdLst>
    <p:sldId id="494" r:id="rId2"/>
    <p:sldId id="493" r:id="rId3"/>
    <p:sldId id="473" r:id="rId4"/>
    <p:sldId id="525" r:id="rId5"/>
    <p:sldId id="526" r:id="rId6"/>
    <p:sldId id="497" r:id="rId7"/>
    <p:sldId id="498" r:id="rId8"/>
    <p:sldId id="499" r:id="rId9"/>
    <p:sldId id="500" r:id="rId10"/>
    <p:sldId id="504" r:id="rId11"/>
    <p:sldId id="505" r:id="rId12"/>
    <p:sldId id="524" r:id="rId13"/>
    <p:sldId id="506" r:id="rId14"/>
    <p:sldId id="507" r:id="rId15"/>
    <p:sldId id="508" r:id="rId16"/>
    <p:sldId id="509" r:id="rId17"/>
    <p:sldId id="510" r:id="rId18"/>
    <p:sldId id="511" r:id="rId19"/>
    <p:sldId id="527" r:id="rId20"/>
    <p:sldId id="512" r:id="rId21"/>
    <p:sldId id="513" r:id="rId22"/>
    <p:sldId id="514" r:id="rId23"/>
    <p:sldId id="515" r:id="rId24"/>
    <p:sldId id="516" r:id="rId25"/>
    <p:sldId id="517" r:id="rId26"/>
    <p:sldId id="518" r:id="rId27"/>
    <p:sldId id="519" r:id="rId28"/>
    <p:sldId id="520" r:id="rId29"/>
    <p:sldId id="521" r:id="rId30"/>
    <p:sldId id="522" r:id="rId31"/>
    <p:sldId id="523" r:id="rId32"/>
    <p:sldId id="503" r:id="rId33"/>
  </p:sldIdLst>
  <p:sldSz cx="9144000" cy="6858000" type="screen4x3"/>
  <p:notesSz cx="7010400" cy="92964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" initials="" lastIdx="7" clrIdx="0"/>
  <p:cmAuthor id="1" name="Mulhall, Hunter Garrett" initials="HGM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81BD"/>
    <a:srgbClr val="002060"/>
    <a:srgbClr val="678034"/>
    <a:srgbClr val="70A15F"/>
    <a:srgbClr val="5E835B"/>
    <a:srgbClr val="5C8159"/>
    <a:srgbClr val="486646"/>
    <a:srgbClr val="95B9F3"/>
    <a:srgbClr val="CFE2F3"/>
    <a:srgbClr val="F6E0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F2F32650-AFB7-479E-97FB-CC146AAC446E}">
  <a:tblStyle styleId="{F2F32650-AFB7-479E-97FB-CC146AAC446E}" styleName="Table_0">
    <a:wholeTbl>
      <a:tcTxStyle b="off" i="off">
        <a:font>
          <a:latin typeface="Georgia"/>
          <a:ea typeface="Georgia"/>
          <a:cs typeface="Georgia"/>
        </a:font>
        <a:schemeClr val="dk1"/>
      </a:tcTxStyle>
      <a:tcStyle>
        <a:tcBdr>
          <a:left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FAF0EE"/>
          </a:solidFill>
        </a:fill>
      </a:tcStyle>
    </a:wholeTbl>
    <a:band1H>
      <a:tcStyle>
        <a:tcBdr/>
        <a:fill>
          <a:solidFill>
            <a:srgbClr val="F5DFDA"/>
          </a:solidFill>
        </a:fill>
      </a:tcStyle>
    </a:band1H>
    <a:band1V>
      <a:tcStyle>
        <a:tcBdr/>
        <a:fill>
          <a:solidFill>
            <a:srgbClr val="F5DFDA"/>
          </a:solidFill>
        </a:fill>
      </a:tcStyle>
    </a:band1V>
    <a:lastCol>
      <a:tcTxStyle b="on" i="off">
        <a:font>
          <a:latin typeface="Georgia"/>
          <a:ea typeface="Georgia"/>
          <a:cs typeface="Georgia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Georgia"/>
          <a:ea typeface="Georgia"/>
          <a:cs typeface="Georgia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Georgia"/>
          <a:ea typeface="Georgia"/>
          <a:cs typeface="Georgia"/>
        </a:font>
        <a:schemeClr val="lt1"/>
      </a:tcTxStyle>
      <a:tcStyle>
        <a:tcBdr>
          <a:top>
            <a:ln w="381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Georgia"/>
          <a:ea typeface="Georgia"/>
          <a:cs typeface="Georgia"/>
        </a:font>
        <a:schemeClr val="lt1"/>
      </a:tcTxStyle>
      <a:tcStyle>
        <a:tcBdr>
          <a:bottom>
            <a:ln w="381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</a:tblStyle>
  <a:tblStyle styleId="{0FB47500-872A-485D-B0B6-A0160DA05889}" styleName="Table_1">
    <a:wholeTbl>
      <a:tcTxStyle b="off" i="off">
        <a:font>
          <a:latin typeface="Georgia"/>
          <a:ea typeface="Georgia"/>
          <a:cs typeface="Georgia"/>
        </a:font>
        <a:schemeClr val="dk1"/>
      </a:tcTxStyle>
      <a:tcStyle>
        <a:tcBdr>
          <a:left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FAF0EE"/>
          </a:solidFill>
        </a:fill>
      </a:tcStyle>
    </a:wholeTbl>
    <a:band1H>
      <a:tcStyle>
        <a:tcBdr/>
        <a:fill>
          <a:solidFill>
            <a:srgbClr val="F5DFDA"/>
          </a:solidFill>
        </a:fill>
      </a:tcStyle>
    </a:band1H>
    <a:band1V>
      <a:tcStyle>
        <a:tcBdr/>
        <a:fill>
          <a:solidFill>
            <a:srgbClr val="F5DFDA"/>
          </a:solidFill>
        </a:fill>
      </a:tcStyle>
    </a:band1V>
    <a:lastCol>
      <a:tcTxStyle b="on" i="off">
        <a:font>
          <a:latin typeface="Georgia"/>
          <a:ea typeface="Georgia"/>
          <a:cs typeface="Georgia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Georgia"/>
          <a:ea typeface="Georgia"/>
          <a:cs typeface="Georgia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Georgia"/>
          <a:ea typeface="Georgia"/>
          <a:cs typeface="Georgia"/>
        </a:font>
        <a:schemeClr val="lt1"/>
      </a:tcTxStyle>
      <a:tcStyle>
        <a:tcBdr>
          <a:top>
            <a:ln w="381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Georgia"/>
          <a:ea typeface="Georgia"/>
          <a:cs typeface="Georgia"/>
        </a:font>
        <a:schemeClr val="lt1"/>
      </a:tcTxStyle>
      <a:tcStyle>
        <a:tcBdr>
          <a:bottom>
            <a:ln w="381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</a:tblStyle>
  <a:tblStyle styleId="{FE0E51EC-E3C3-4BA3-B6D3-FCE09D21D948}" styleName="Table_2">
    <a:wholeTbl>
      <a:tcTxStyle b="off" i="off">
        <a:font>
          <a:latin typeface="Georgia"/>
          <a:ea typeface="Georgia"/>
          <a:cs typeface="Georgia"/>
        </a:font>
        <a:schemeClr val="dk1"/>
      </a:tcTxStyle>
      <a:tcStyle>
        <a:tcBdr>
          <a:left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FAF0EE"/>
          </a:solidFill>
        </a:fill>
      </a:tcStyle>
    </a:wholeTbl>
    <a:band1H>
      <a:tcStyle>
        <a:tcBdr/>
        <a:fill>
          <a:solidFill>
            <a:srgbClr val="F5DFDA"/>
          </a:solidFill>
        </a:fill>
      </a:tcStyle>
    </a:band1H>
    <a:band1V>
      <a:tcStyle>
        <a:tcBdr/>
        <a:fill>
          <a:solidFill>
            <a:srgbClr val="F5DFDA"/>
          </a:solidFill>
        </a:fill>
      </a:tcStyle>
    </a:band1V>
    <a:lastCol>
      <a:tcTxStyle b="on" i="off">
        <a:font>
          <a:latin typeface="Georgia"/>
          <a:ea typeface="Georgia"/>
          <a:cs typeface="Georgia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Georgia"/>
          <a:ea typeface="Georgia"/>
          <a:cs typeface="Georgia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Georgia"/>
          <a:ea typeface="Georgia"/>
          <a:cs typeface="Georgia"/>
        </a:font>
        <a:schemeClr val="lt1"/>
      </a:tcTxStyle>
      <a:tcStyle>
        <a:tcBdr>
          <a:top>
            <a:ln w="381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Georgia"/>
          <a:ea typeface="Georgia"/>
          <a:cs typeface="Georgia"/>
        </a:font>
        <a:schemeClr val="lt1"/>
      </a:tcTxStyle>
      <a:tcStyle>
        <a:tcBdr>
          <a:bottom>
            <a:ln w="381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</a:tblStyle>
  <a:tblStyle styleId="{143013F3-C322-4B27-8E4B-5E8A5ADA56AE}" styleName="Table_3">
    <a:wholeTbl>
      <a:tcTxStyle b="off" i="off">
        <a:font>
          <a:latin typeface="Georgia"/>
          <a:ea typeface="Georgia"/>
          <a:cs typeface="Georgia"/>
        </a:font>
        <a:schemeClr val="dk1"/>
      </a:tcTxStyle>
      <a:tcStyle>
        <a:tcBdr>
          <a:left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FAF0EE"/>
          </a:solidFill>
        </a:fill>
      </a:tcStyle>
    </a:wholeTbl>
    <a:band1H>
      <a:tcStyle>
        <a:tcBdr/>
        <a:fill>
          <a:solidFill>
            <a:srgbClr val="F5DFDA"/>
          </a:solidFill>
        </a:fill>
      </a:tcStyle>
    </a:band1H>
    <a:band1V>
      <a:tcStyle>
        <a:tcBdr/>
        <a:fill>
          <a:solidFill>
            <a:srgbClr val="F5DFDA"/>
          </a:solidFill>
        </a:fill>
      </a:tcStyle>
    </a:band1V>
    <a:lastCol>
      <a:tcTxStyle b="on" i="off">
        <a:font>
          <a:latin typeface="Georgia"/>
          <a:ea typeface="Georgia"/>
          <a:cs typeface="Georgia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Georgia"/>
          <a:ea typeface="Georgia"/>
          <a:cs typeface="Georgia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Georgia"/>
          <a:ea typeface="Georgia"/>
          <a:cs typeface="Georgia"/>
        </a:font>
        <a:schemeClr val="lt1"/>
      </a:tcTxStyle>
      <a:tcStyle>
        <a:tcBdr>
          <a:top>
            <a:ln w="381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Georgia"/>
          <a:ea typeface="Georgia"/>
          <a:cs typeface="Georgia"/>
        </a:font>
        <a:schemeClr val="lt1"/>
      </a:tcTxStyle>
      <a:tcStyle>
        <a:tcBdr>
          <a:bottom>
            <a:ln w="381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</a:tblStyle>
  <a:tblStyle styleId="{CF9ED376-95A7-40F7-832F-ADCA212D2FB5}" styleName="Table_4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9525" cap="flat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</a:tblStyle>
  <a:tblStyle styleId="{5318908E-CD63-48DD-A6AA-66AD6947095A}" styleName="Table_5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9525" cap="flat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</a:tblStyle>
  <a:tblStyle styleId="{4E288796-483B-4472-851D-4E04C44829FC}" styleName="Table_6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9525" cap="flat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</a:tblStyle>
  <a:tblStyle styleId="{4246D3F5-8585-4AC4-8B9D-DB45359A1C10}" styleName="Table_7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9525" cap="flat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</a:tblStyle>
  <a:tblStyle styleId="{5F224CD2-228D-47F2-A412-FD2BCFA888AE}" styleName="Table_8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9525" cap="flat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</a:tblStyle>
  <a:tblStyle styleId="{724D6F8D-BA09-4AE0-9A11-1A45E6A846F2}" styleName="Table_9"/>
  <a:tblStyle styleId="{6FA68B69-C95B-4A14-974C-089B15E13F3C}" styleName="Table_10">
    <a:wholeTbl>
      <a:tcTxStyle b="off" i="off">
        <a:font>
          <a:latin typeface="Georgia"/>
          <a:ea typeface="Georgia"/>
          <a:cs typeface="Georgia"/>
        </a:font>
        <a:schemeClr val="dk1"/>
      </a:tcTxStyle>
      <a:tcStyle>
        <a:tcBdr>
          <a:left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FAF0EE"/>
          </a:solidFill>
        </a:fill>
      </a:tcStyle>
    </a:wholeTbl>
    <a:band1H>
      <a:tcStyle>
        <a:tcBdr/>
        <a:fill>
          <a:solidFill>
            <a:srgbClr val="F5DFDA"/>
          </a:solidFill>
        </a:fill>
      </a:tcStyle>
    </a:band1H>
    <a:band1V>
      <a:tcStyle>
        <a:tcBdr/>
        <a:fill>
          <a:solidFill>
            <a:srgbClr val="F5DFDA"/>
          </a:solidFill>
        </a:fill>
      </a:tcStyle>
    </a:band1V>
    <a:lastCol>
      <a:tcTxStyle b="on" i="off">
        <a:font>
          <a:latin typeface="Georgia"/>
          <a:ea typeface="Georgia"/>
          <a:cs typeface="Georgia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Georgia"/>
          <a:ea typeface="Georgia"/>
          <a:cs typeface="Georgia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Georgia"/>
          <a:ea typeface="Georgia"/>
          <a:cs typeface="Georgia"/>
        </a:font>
        <a:schemeClr val="lt1"/>
      </a:tcTxStyle>
      <a:tcStyle>
        <a:tcBdr>
          <a:top>
            <a:ln w="381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Georgia"/>
          <a:ea typeface="Georgia"/>
          <a:cs typeface="Georgia"/>
        </a:font>
        <a:schemeClr val="lt1"/>
      </a:tcTxStyle>
      <a:tcStyle>
        <a:tcBdr>
          <a:bottom>
            <a:ln w="381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</a:tblStyle>
  <a:tblStyle styleId="{E5762257-0F08-4034-B017-AABA4C365609}" styleName="Table_11"/>
  <a:tblStyle styleId="{BC41EDEC-8669-44ED-B520-4C07D77FE94F}" styleName="Table_12">
    <a:wholeTbl>
      <a:tcTxStyle b="off" i="off">
        <a:font>
          <a:latin typeface="Georgia"/>
          <a:ea typeface="Georgia"/>
          <a:cs typeface="Georgia"/>
        </a:font>
        <a:schemeClr val="dk1"/>
      </a:tcTxStyle>
      <a:tcStyle>
        <a:tcBdr>
          <a:left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FAF0EE"/>
          </a:solidFill>
        </a:fill>
      </a:tcStyle>
    </a:wholeTbl>
    <a:band1H>
      <a:tcStyle>
        <a:tcBdr/>
        <a:fill>
          <a:solidFill>
            <a:srgbClr val="F5DFDA"/>
          </a:solidFill>
        </a:fill>
      </a:tcStyle>
    </a:band1H>
    <a:band1V>
      <a:tcStyle>
        <a:tcBdr/>
        <a:fill>
          <a:solidFill>
            <a:srgbClr val="F5DFDA"/>
          </a:solidFill>
        </a:fill>
      </a:tcStyle>
    </a:band1V>
    <a:lastCol>
      <a:tcTxStyle b="on" i="off">
        <a:font>
          <a:latin typeface="Georgia"/>
          <a:ea typeface="Georgia"/>
          <a:cs typeface="Georgia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Georgia"/>
          <a:ea typeface="Georgia"/>
          <a:cs typeface="Georgia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Georgia"/>
          <a:ea typeface="Georgia"/>
          <a:cs typeface="Georgia"/>
        </a:font>
        <a:schemeClr val="lt1"/>
      </a:tcTxStyle>
      <a:tcStyle>
        <a:tcBdr>
          <a:top>
            <a:ln w="381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Georgia"/>
          <a:ea typeface="Georgia"/>
          <a:cs typeface="Georgia"/>
        </a:font>
        <a:schemeClr val="lt1"/>
      </a:tcTxStyle>
      <a:tcStyle>
        <a:tcBdr>
          <a:bottom>
            <a:ln w="381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</a:tblStyle>
  <a:tblStyle styleId="{99802091-D9A4-4664-B8BE-A179019C6797}" styleName="Table_13">
    <a:wholeTbl>
      <a:tcTxStyle b="off" i="off">
        <a:font>
          <a:latin typeface="Georgia"/>
          <a:ea typeface="Georgia"/>
          <a:cs typeface="Georgia"/>
        </a:font>
        <a:schemeClr val="dk1"/>
      </a:tcTxStyle>
      <a:tcStyle>
        <a:tcBdr>
          <a:left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FAF0EE"/>
          </a:solidFill>
        </a:fill>
      </a:tcStyle>
    </a:wholeTbl>
    <a:band1H>
      <a:tcStyle>
        <a:tcBdr/>
        <a:fill>
          <a:solidFill>
            <a:srgbClr val="F5DFDA"/>
          </a:solidFill>
        </a:fill>
      </a:tcStyle>
    </a:band1H>
    <a:band1V>
      <a:tcStyle>
        <a:tcBdr/>
        <a:fill>
          <a:solidFill>
            <a:srgbClr val="F5DFDA"/>
          </a:solidFill>
        </a:fill>
      </a:tcStyle>
    </a:band1V>
    <a:lastCol>
      <a:tcTxStyle b="on" i="off">
        <a:font>
          <a:latin typeface="Georgia"/>
          <a:ea typeface="Georgia"/>
          <a:cs typeface="Georgia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Georgia"/>
          <a:ea typeface="Georgia"/>
          <a:cs typeface="Georgia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Georgia"/>
          <a:ea typeface="Georgia"/>
          <a:cs typeface="Georgia"/>
        </a:font>
        <a:schemeClr val="lt1"/>
      </a:tcTxStyle>
      <a:tcStyle>
        <a:tcBdr>
          <a:top>
            <a:ln w="381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Georgia"/>
          <a:ea typeface="Georgia"/>
          <a:cs typeface="Georgia"/>
        </a:font>
        <a:schemeClr val="lt1"/>
      </a:tcTxStyle>
      <a:tcStyle>
        <a:tcBdr>
          <a:bottom>
            <a:ln w="381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4995" autoAdjust="0"/>
    <p:restoredTop sz="95501" autoAdjust="0"/>
  </p:normalViewPr>
  <p:slideViewPr>
    <p:cSldViewPr snapToGrid="0">
      <p:cViewPr varScale="1">
        <p:scale>
          <a:sx n="108" d="100"/>
          <a:sy n="108" d="100"/>
        </p:scale>
        <p:origin x="-98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notesViewPr>
    <p:cSldViewPr snapToGrid="0">
      <p:cViewPr varScale="1">
        <p:scale>
          <a:sx n="84" d="100"/>
          <a:sy n="84" d="100"/>
        </p:scale>
        <p:origin x="2298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DF0A6F-FE69-4E23-9340-DE94F1AD8D5E}" type="datetimeFigureOut">
              <a:rPr lang="en-US" smtClean="0"/>
              <a:t>1/5/2017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78338A-F722-4212-88A4-0832AC9F8F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32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 txBox="1">
            <a:spLocks noGrp="1"/>
          </p:cNvSpPr>
          <p:nvPr>
            <p:ph type="hdr" idx="2"/>
          </p:nvPr>
        </p:nvSpPr>
        <p:spPr>
          <a:xfrm>
            <a:off x="0" y="1"/>
            <a:ext cx="3037841" cy="464819"/>
          </a:xfrm>
          <a:prstGeom prst="rect">
            <a:avLst/>
          </a:prstGeom>
          <a:noFill/>
          <a:ln>
            <a:noFill/>
          </a:ln>
        </p:spPr>
        <p:txBody>
          <a:bodyPr lIns="91273" tIns="91273" rIns="91273" bIns="91273" anchor="t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>
                <a:latin typeface="Georgia" panose="02040502050405020303" pitchFamily="18" charset="0"/>
              </a:defRPr>
            </a:lvl1pPr>
            <a:lvl2pPr marL="456443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2885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69328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5769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2212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38654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195097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1539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 lang="en-US" dirty="0"/>
          </a:p>
        </p:txBody>
      </p:sp>
      <p:sp>
        <p:nvSpPr>
          <p:cNvPr id="3" name="Shape 3"/>
          <p:cNvSpPr txBox="1">
            <a:spLocks noGrp="1"/>
          </p:cNvSpPr>
          <p:nvPr>
            <p:ph type="dt" idx="10"/>
          </p:nvPr>
        </p:nvSpPr>
        <p:spPr>
          <a:xfrm>
            <a:off x="3970936" y="1"/>
            <a:ext cx="3037841" cy="464819"/>
          </a:xfrm>
          <a:prstGeom prst="rect">
            <a:avLst/>
          </a:prstGeom>
          <a:noFill/>
          <a:ln>
            <a:noFill/>
          </a:ln>
        </p:spPr>
        <p:txBody>
          <a:bodyPr lIns="91273" tIns="91273" rIns="91273" bIns="91273" anchor="t" anchorCtr="0"/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>
                <a:latin typeface="Georgia" panose="02040502050405020303" pitchFamily="18" charset="0"/>
              </a:defRPr>
            </a:lvl1pPr>
            <a:lvl2pPr marL="456443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2885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69328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5769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2212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38654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195097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1539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 lang="en-US" dirty="0"/>
          </a:p>
        </p:txBody>
      </p:sp>
      <p:sp>
        <p:nvSpPr>
          <p:cNvPr id="4" name="Shape 4"/>
          <p:cNvSpPr>
            <a:spLocks noGrp="1" noRot="1" noChangeAspect="1"/>
          </p:cNvSpPr>
          <p:nvPr>
            <p:ph type="sldImg" idx="3"/>
          </p:nvPr>
        </p:nvSpPr>
        <p:spPr>
          <a:xfrm>
            <a:off x="1181100" y="698500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" name="Shape 5"/>
          <p:cNvSpPr txBox="1">
            <a:spLocks noGrp="1"/>
          </p:cNvSpPr>
          <p:nvPr>
            <p:ph type="body" idx="1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lIns="91273" tIns="91273" rIns="91273" bIns="91273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6" name="Shape 6"/>
          <p:cNvSpPr txBox="1">
            <a:spLocks noGrp="1"/>
          </p:cNvSpPr>
          <p:nvPr>
            <p:ph type="ftr" idx="11"/>
          </p:nvPr>
        </p:nvSpPr>
        <p:spPr>
          <a:xfrm>
            <a:off x="0" y="8829966"/>
            <a:ext cx="3037841" cy="464819"/>
          </a:xfrm>
          <a:prstGeom prst="rect">
            <a:avLst/>
          </a:prstGeom>
          <a:noFill/>
          <a:ln>
            <a:noFill/>
          </a:ln>
        </p:spPr>
        <p:txBody>
          <a:bodyPr lIns="91273" tIns="91273" rIns="91273" bIns="91273" anchor="b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>
                <a:latin typeface="Georgia" panose="02040502050405020303" pitchFamily="18" charset="0"/>
              </a:defRPr>
            </a:lvl1pPr>
            <a:lvl2pPr marL="456443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2885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69328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5769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2212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38654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195097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1539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 lang="en-US" dirty="0"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3970936" y="8829966"/>
            <a:ext cx="3037841" cy="464819"/>
          </a:xfrm>
          <a:prstGeom prst="rect">
            <a:avLst/>
          </a:prstGeom>
          <a:noFill/>
          <a:ln>
            <a:noFill/>
          </a:ln>
        </p:spPr>
        <p:txBody>
          <a:bodyPr lIns="93145" tIns="46573" rIns="93145" bIns="46573" anchor="b" anchorCtr="0">
            <a:noAutofit/>
          </a:bodyPr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1pPr>
          </a:lstStyle>
          <a:p>
            <a:pPr>
              <a:buClr>
                <a:schemeClr val="dk1"/>
              </a:buClr>
              <a:buSzPct val="25000"/>
            </a:pPr>
            <a:fld id="{00000000-1234-1234-1234-123412341234}" type="slidenum">
              <a:rPr lang="en-US" smtClean="0"/>
              <a:pPr>
                <a:buClr>
                  <a:schemeClr val="dk1"/>
                </a:buClr>
                <a:buSzPct val="25000"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716322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buClr>
                <a:schemeClr val="dk1"/>
              </a:buClr>
              <a:buSzPct val="25000"/>
            </a:pPr>
            <a:fld id="{00000000-1234-1234-1234-123412341234}" type="slidenum">
              <a:rPr lang="en-US" smtClean="0"/>
              <a:pPr>
                <a:buClr>
                  <a:schemeClr val="dk1"/>
                </a:buClr>
                <a:buSzPct val="25000"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2157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buClr>
                <a:schemeClr val="dk1"/>
              </a:buClr>
              <a:buSzPct val="25000"/>
            </a:pPr>
            <a:fld id="{00000000-1234-1234-1234-123412341234}" type="slidenum">
              <a:rPr lang="en-US" smtClean="0"/>
              <a:pPr>
                <a:buClr>
                  <a:schemeClr val="dk1"/>
                </a:buClr>
                <a:buSzPct val="25000"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0788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buClr>
                <a:schemeClr val="dk1"/>
              </a:buClr>
              <a:buSzPct val="25000"/>
            </a:pPr>
            <a:fld id="{00000000-1234-1234-1234-123412341234}" type="slidenum">
              <a:rPr lang="en-US" smtClean="0"/>
              <a:pPr>
                <a:buClr>
                  <a:schemeClr val="dk1"/>
                </a:buClr>
                <a:buSzPct val="25000"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8973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buClr>
                <a:schemeClr val="dk1"/>
              </a:buClr>
              <a:buSzPct val="25000"/>
            </a:pPr>
            <a:fld id="{00000000-1234-1234-1234-123412341234}" type="slidenum">
              <a:rPr lang="en-US" smtClean="0"/>
              <a:pPr>
                <a:buClr>
                  <a:schemeClr val="dk1"/>
                </a:buClr>
                <a:buSzPct val="25000"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9260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buClr>
                <a:schemeClr val="dk1"/>
              </a:buClr>
              <a:buSzPct val="25000"/>
            </a:pPr>
            <a:fld id="{00000000-1234-1234-1234-123412341234}" type="slidenum">
              <a:rPr lang="en-US" smtClean="0"/>
              <a:pPr>
                <a:buClr>
                  <a:schemeClr val="dk1"/>
                </a:buClr>
                <a:buSzPct val="25000"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8350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buClr>
                <a:schemeClr val="dk1"/>
              </a:buClr>
              <a:buSzPct val="25000"/>
            </a:pPr>
            <a:fld id="{00000000-1234-1234-1234-123412341234}" type="slidenum">
              <a:rPr lang="en-US" smtClean="0"/>
              <a:pPr>
                <a:buClr>
                  <a:schemeClr val="dk1"/>
                </a:buClr>
                <a:buSzPct val="25000"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3867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buClr>
                <a:schemeClr val="dk1"/>
              </a:buClr>
              <a:buSzPct val="25000"/>
            </a:pPr>
            <a:fld id="{00000000-1234-1234-1234-123412341234}" type="slidenum">
              <a:rPr lang="en-US" smtClean="0"/>
              <a:pPr>
                <a:buClr>
                  <a:schemeClr val="dk1"/>
                </a:buClr>
                <a:buSzPct val="25000"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6423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buClr>
                <a:schemeClr val="dk1"/>
              </a:buClr>
              <a:buSzPct val="25000"/>
            </a:pPr>
            <a:fld id="{00000000-1234-1234-1234-123412341234}" type="slidenum">
              <a:rPr lang="en-US" smtClean="0"/>
              <a:pPr>
                <a:buClr>
                  <a:schemeClr val="dk1"/>
                </a:buClr>
                <a:buSzPct val="25000"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955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buClr>
                <a:schemeClr val="dk1"/>
              </a:buClr>
              <a:buSzPct val="25000"/>
            </a:pPr>
            <a:fld id="{00000000-1234-1234-1234-123412341234}" type="slidenum">
              <a:rPr lang="en-US" smtClean="0"/>
              <a:pPr>
                <a:buClr>
                  <a:schemeClr val="dk1"/>
                </a:buClr>
                <a:buSzPct val="25000"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80572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buClr>
                <a:schemeClr val="dk1"/>
              </a:buClr>
              <a:buSzPct val="25000"/>
            </a:pPr>
            <a:fld id="{00000000-1234-1234-1234-123412341234}" type="slidenum">
              <a:rPr lang="en-US" smtClean="0"/>
              <a:pPr>
                <a:buClr>
                  <a:schemeClr val="dk1"/>
                </a:buClr>
                <a:buSzPct val="25000"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95486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buClr>
                <a:schemeClr val="dk1"/>
              </a:buClr>
              <a:buSzPct val="25000"/>
            </a:pPr>
            <a:fld id="{00000000-1234-1234-1234-123412341234}" type="slidenum">
              <a:rPr lang="en-US" smtClean="0"/>
              <a:pPr>
                <a:buClr>
                  <a:schemeClr val="dk1"/>
                </a:buClr>
                <a:buSzPct val="25000"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3403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buClr>
                <a:schemeClr val="dk1"/>
              </a:buClr>
              <a:buSzPct val="25000"/>
            </a:pPr>
            <a:fld id="{00000000-1234-1234-1234-123412341234}" type="slidenum">
              <a:rPr lang="en-US" smtClean="0"/>
              <a:pPr>
                <a:buClr>
                  <a:schemeClr val="dk1"/>
                </a:buClr>
                <a:buSzPct val="25000"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7263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buClr>
                <a:schemeClr val="dk1"/>
              </a:buClr>
              <a:buSzPct val="25000"/>
            </a:pPr>
            <a:fld id="{00000000-1234-1234-1234-123412341234}" type="slidenum">
              <a:rPr lang="en-US" smtClean="0"/>
              <a:pPr>
                <a:buClr>
                  <a:schemeClr val="dk1"/>
                </a:buClr>
                <a:buSzPct val="25000"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400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buClr>
                <a:schemeClr val="dk1"/>
              </a:buClr>
              <a:buSzPct val="25000"/>
            </a:pPr>
            <a:fld id="{00000000-1234-1234-1234-123412341234}" type="slidenum">
              <a:rPr lang="en-US" smtClean="0"/>
              <a:pPr>
                <a:buClr>
                  <a:schemeClr val="dk1"/>
                </a:buClr>
                <a:buSzPct val="25000"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16442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buClr>
                <a:schemeClr val="dk1"/>
              </a:buClr>
              <a:buSzPct val="25000"/>
            </a:pPr>
            <a:fld id="{00000000-1234-1234-1234-123412341234}" type="slidenum">
              <a:rPr lang="en-US" smtClean="0"/>
              <a:pPr>
                <a:buClr>
                  <a:schemeClr val="dk1"/>
                </a:buClr>
                <a:buSzPct val="25000"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21262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buClr>
                <a:schemeClr val="dk1"/>
              </a:buClr>
              <a:buSzPct val="25000"/>
            </a:pPr>
            <a:fld id="{00000000-1234-1234-1234-123412341234}" type="slidenum">
              <a:rPr lang="en-US" smtClean="0"/>
              <a:pPr>
                <a:buClr>
                  <a:schemeClr val="dk1"/>
                </a:buClr>
                <a:buSzPct val="25000"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50548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buClr>
                <a:schemeClr val="dk1"/>
              </a:buClr>
              <a:buSzPct val="25000"/>
            </a:pPr>
            <a:fld id="{00000000-1234-1234-1234-123412341234}" type="slidenum">
              <a:rPr lang="en-US" smtClean="0"/>
              <a:pPr>
                <a:buClr>
                  <a:schemeClr val="dk1"/>
                </a:buClr>
                <a:buSzPct val="25000"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35694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buClr>
                <a:schemeClr val="dk1"/>
              </a:buClr>
              <a:buSzPct val="25000"/>
            </a:pPr>
            <a:fld id="{00000000-1234-1234-1234-123412341234}" type="slidenum">
              <a:rPr lang="en-US" smtClean="0"/>
              <a:pPr>
                <a:buClr>
                  <a:schemeClr val="dk1"/>
                </a:buClr>
                <a:buSzPct val="25000"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17739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buClr>
                <a:schemeClr val="dk1"/>
              </a:buClr>
              <a:buSzPct val="25000"/>
            </a:pPr>
            <a:fld id="{00000000-1234-1234-1234-123412341234}" type="slidenum">
              <a:rPr lang="en-US" smtClean="0"/>
              <a:pPr>
                <a:buClr>
                  <a:schemeClr val="dk1"/>
                </a:buClr>
                <a:buSzPct val="25000"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29557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buClr>
                <a:schemeClr val="dk1"/>
              </a:buClr>
              <a:buSzPct val="25000"/>
            </a:pPr>
            <a:fld id="{00000000-1234-1234-1234-123412341234}" type="slidenum">
              <a:rPr lang="en-US" smtClean="0"/>
              <a:pPr>
                <a:buClr>
                  <a:schemeClr val="dk1"/>
                </a:buClr>
                <a:buSzPct val="25000"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50068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buClr>
                <a:schemeClr val="dk1"/>
              </a:buClr>
              <a:buSzPct val="25000"/>
            </a:pPr>
            <a:fld id="{00000000-1234-1234-1234-123412341234}" type="slidenum">
              <a:rPr lang="en-US" smtClean="0"/>
              <a:pPr>
                <a:buClr>
                  <a:schemeClr val="dk1"/>
                </a:buClr>
                <a:buSzPct val="25000"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0150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buClr>
                <a:schemeClr val="dk1"/>
              </a:buClr>
              <a:buSzPct val="25000"/>
            </a:pPr>
            <a:fld id="{00000000-1234-1234-1234-123412341234}" type="slidenum">
              <a:rPr lang="en-US" smtClean="0"/>
              <a:pPr>
                <a:buClr>
                  <a:schemeClr val="dk1"/>
                </a:buClr>
                <a:buSzPct val="25000"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7651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buClr>
                <a:schemeClr val="dk1"/>
              </a:buClr>
              <a:buSzPct val="25000"/>
            </a:pPr>
            <a:fld id="{00000000-1234-1234-1234-123412341234}" type="slidenum">
              <a:rPr lang="en-US" smtClean="0"/>
              <a:pPr>
                <a:buClr>
                  <a:schemeClr val="dk1"/>
                </a:buClr>
                <a:buSzPct val="25000"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726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buClr>
                <a:schemeClr val="dk1"/>
              </a:buClr>
              <a:buSzPct val="25000"/>
            </a:pPr>
            <a:fld id="{00000000-1234-1234-1234-123412341234}" type="slidenum">
              <a:rPr lang="en-US" smtClean="0"/>
              <a:pPr>
                <a:buClr>
                  <a:schemeClr val="dk1"/>
                </a:buClr>
                <a:buSzPct val="25000"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7163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buClr>
                <a:schemeClr val="dk1"/>
              </a:buClr>
              <a:buSzPct val="25000"/>
            </a:pPr>
            <a:fld id="{00000000-1234-1234-1234-123412341234}" type="slidenum">
              <a:rPr lang="en-US" smtClean="0"/>
              <a:pPr>
                <a:buClr>
                  <a:schemeClr val="dk1"/>
                </a:buClr>
                <a:buSzPct val="25000"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4189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buClr>
                <a:schemeClr val="dk1"/>
              </a:buClr>
              <a:buSzPct val="25000"/>
            </a:pPr>
            <a:fld id="{00000000-1234-1234-1234-123412341234}" type="slidenum">
              <a:rPr lang="en-US" smtClean="0"/>
              <a:pPr>
                <a:buClr>
                  <a:schemeClr val="dk1"/>
                </a:buClr>
                <a:buSzPct val="25000"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4224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buClr>
                <a:schemeClr val="dk1"/>
              </a:buClr>
              <a:buSzPct val="25000"/>
            </a:pPr>
            <a:fld id="{00000000-1234-1234-1234-123412341234}" type="slidenum">
              <a:rPr lang="en-US" smtClean="0"/>
              <a:pPr>
                <a:buClr>
                  <a:schemeClr val="dk1"/>
                </a:buClr>
                <a:buSzPct val="25000"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4278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buClr>
                <a:schemeClr val="dk1"/>
              </a:buClr>
              <a:buSzPct val="25000"/>
            </a:pPr>
            <a:fld id="{00000000-1234-1234-1234-123412341234}" type="slidenum">
              <a:rPr lang="en-US" smtClean="0"/>
              <a:pPr>
                <a:buClr>
                  <a:schemeClr val="dk1"/>
                </a:buClr>
                <a:buSzPct val="25000"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8260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buClr>
                <a:schemeClr val="dk1"/>
              </a:buClr>
              <a:buSzPct val="25000"/>
            </a:pPr>
            <a:fld id="{00000000-1234-1234-1234-123412341234}" type="slidenum">
              <a:rPr lang="en-US" smtClean="0"/>
              <a:pPr>
                <a:buClr>
                  <a:schemeClr val="dk1"/>
                </a:buClr>
                <a:buSzPct val="25000"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0788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Custom Layout">
    <p:bg>
      <p:bgPr>
        <a:solidFill>
          <a:schemeClr val="lt1"/>
        </a:solidFill>
        <a:effectLst/>
      </p:bgPr>
    </p:bg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>
            <a:spLocks noGrp="1"/>
          </p:cNvSpPr>
          <p:nvPr>
            <p:ph type="title"/>
          </p:nvPr>
        </p:nvSpPr>
        <p:spPr>
          <a:xfrm>
            <a:off x="301752" y="228600"/>
            <a:ext cx="8534399" cy="7589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ctr" rtl="0">
              <a:spcBef>
                <a:spcPts val="0"/>
              </a:spcBef>
              <a:buClr>
                <a:srgbClr val="7B9899"/>
              </a:buClr>
              <a:buFont typeface="Georgia"/>
              <a:buNone/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bg>
      <p:bgPr>
        <a:solidFill>
          <a:schemeClr val="lt2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301752" y="228600"/>
            <a:ext cx="8534399" cy="7589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39" name="Shape 39"/>
          <p:cNvSpPr txBox="1">
            <a:spLocks noGrp="1"/>
          </p:cNvSpPr>
          <p:nvPr>
            <p:ph type="sldNum" idx="12"/>
          </p:nvPr>
        </p:nvSpPr>
        <p:spPr>
          <a:xfrm>
            <a:off x="4235194" y="1026370"/>
            <a:ext cx="667512" cy="4413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1">
            <a:noAutofit/>
          </a:bodyPr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 baseline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  <a:rtl val="0"/>
              </a:defRPr>
            </a:lvl1pPr>
          </a:lstStyle>
          <a:p>
            <a:pPr marL="0" lvl="0" indent="0">
              <a:spcBef>
                <a:spcPts val="0"/>
              </a:spcBef>
              <a:buClr>
                <a:schemeClr val="dk1"/>
              </a:buClr>
              <a:buSzPct val="25000"/>
              <a:buFont typeface="Georgia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316990" y="1527048"/>
            <a:ext cx="8503920" cy="457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marL="1371600" marR="0" indent="-254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Font typeface="Georgia"/>
              <a:buChar char="•"/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41" name="Shape 41"/>
          <p:cNvSpPr txBox="1"/>
          <p:nvPr userDrawn="1"/>
        </p:nvSpPr>
        <p:spPr>
          <a:xfrm>
            <a:off x="1760899" y="4906462"/>
            <a:ext cx="4648198" cy="36575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eorgia"/>
              <a:buNone/>
            </a:pPr>
            <a:endParaRPr sz="1200" b="0" i="0" u="none" strike="noStrike" cap="none" baseline="0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  <a:rtl val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bg>
      <p:bgPr>
        <a:solidFill>
          <a:schemeClr val="lt2"/>
        </a:solidFill>
        <a:effectLst/>
      </p:bgPr>
    </p:bg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>
            <a:spLocks noGrp="1"/>
          </p:cNvSpPr>
          <p:nvPr>
            <p:ph type="title"/>
          </p:nvPr>
        </p:nvSpPr>
        <p:spPr>
          <a:xfrm>
            <a:off x="301752" y="228600"/>
            <a:ext cx="8534399" cy="7589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ctr" rtl="0">
              <a:spcBef>
                <a:spcPts val="0"/>
              </a:spcBef>
              <a:buClr>
                <a:srgbClr val="7B9899"/>
              </a:buClr>
              <a:buFont typeface="Georgia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 rot="5400000">
            <a:off x="2269235" y="-443483"/>
            <a:ext cx="4599430" cy="8534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4320" indent="-45720" algn="l" rtl="0">
              <a:spcBef>
                <a:spcPts val="540"/>
              </a:spcBef>
              <a:buClr>
                <a:schemeClr val="accent1"/>
              </a:buClr>
              <a:buFont typeface="Noto Symbol"/>
              <a:buChar char="●"/>
              <a:defRPr/>
            </a:lvl1pPr>
            <a:lvl2pPr marL="548640" indent="-104140" algn="l" rtl="0">
              <a:spcBef>
                <a:spcPts val="440"/>
              </a:spcBef>
              <a:buClr>
                <a:schemeClr val="accent2"/>
              </a:buClr>
              <a:buFont typeface="Noto Symbol"/>
              <a:buChar char="○"/>
              <a:defRPr/>
            </a:lvl2pPr>
            <a:lvl3pPr marL="822960" indent="-60960" algn="l" rtl="0">
              <a:spcBef>
                <a:spcPts val="400"/>
              </a:spcBef>
              <a:buClr>
                <a:schemeClr val="accent3"/>
              </a:buClr>
              <a:buFont typeface="Noto Symbol"/>
              <a:buChar char="•"/>
              <a:defRPr/>
            </a:lvl3pPr>
            <a:lvl4pPr marL="1097280" indent="-55880" algn="l" rtl="0">
              <a:spcBef>
                <a:spcPts val="400"/>
              </a:spcBef>
              <a:buClr>
                <a:schemeClr val="accent4"/>
              </a:buClr>
              <a:buFont typeface="Noto Symbol"/>
              <a:buChar char="•"/>
              <a:defRPr/>
            </a:lvl4pPr>
            <a:lvl5pPr marL="1371600" indent="-25400" algn="l" rtl="0">
              <a:spcBef>
                <a:spcPts val="360"/>
              </a:spcBef>
              <a:buClr>
                <a:schemeClr val="accent5"/>
              </a:buClr>
              <a:buFont typeface="Georgia"/>
              <a:buChar char="•"/>
              <a:defRPr/>
            </a:lvl5pPr>
            <a:lvl6pPr marL="1645920" indent="-7620" algn="l" rtl="0">
              <a:spcBef>
                <a:spcPts val="360"/>
              </a:spcBef>
              <a:buClr>
                <a:schemeClr val="accent6"/>
              </a:buClr>
              <a:buFont typeface="Noto Symbol"/>
              <a:buChar char="●"/>
              <a:defRPr/>
            </a:lvl6pPr>
            <a:lvl7pPr marL="1920240" indent="-15239" algn="l" rtl="0">
              <a:spcBef>
                <a:spcPts val="320"/>
              </a:spcBef>
              <a:buClr>
                <a:srgbClr val="B85740"/>
              </a:buClr>
              <a:buFont typeface="Georgia"/>
              <a:buChar char="•"/>
              <a:defRPr/>
            </a:lvl7pPr>
            <a:lvl8pPr marL="2103120" indent="5079" algn="l" rtl="0">
              <a:spcBef>
                <a:spcPts val="320"/>
              </a:spcBef>
              <a:buClr>
                <a:srgbClr val="7B6C62"/>
              </a:buClr>
              <a:buFont typeface="Georgia"/>
              <a:buChar char="•"/>
              <a:defRPr/>
            </a:lvl8pPr>
            <a:lvl9pPr marL="2377440" indent="-27939" algn="l" rtl="0">
              <a:spcBef>
                <a:spcPts val="280"/>
              </a:spcBef>
              <a:buClr>
                <a:srgbClr val="B49E02"/>
              </a:buClr>
              <a:buFont typeface="Georgia"/>
              <a:buChar char="•"/>
              <a:defRPr/>
            </a:lvl9pPr>
          </a:lstStyle>
          <a:p>
            <a:endParaRPr dirty="0"/>
          </a:p>
        </p:txBody>
      </p:sp>
      <p:sp>
        <p:nvSpPr>
          <p:cNvPr id="157" name="Shape 157"/>
          <p:cNvSpPr txBox="1">
            <a:spLocks noGrp="1"/>
          </p:cNvSpPr>
          <p:nvPr>
            <p:ph type="dt" idx="10"/>
          </p:nvPr>
        </p:nvSpPr>
        <p:spPr>
          <a:xfrm>
            <a:off x="5791200" y="6404982"/>
            <a:ext cx="3044952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 lang="en-US" dirty="0"/>
          </a:p>
        </p:txBody>
      </p:sp>
      <p:sp>
        <p:nvSpPr>
          <p:cNvPr id="158" name="Shape 158"/>
          <p:cNvSpPr txBox="1">
            <a:spLocks noGrp="1"/>
          </p:cNvSpPr>
          <p:nvPr>
            <p:ph type="ftr" idx="11"/>
          </p:nvPr>
        </p:nvSpPr>
        <p:spPr>
          <a:xfrm>
            <a:off x="304800" y="6410848"/>
            <a:ext cx="4724400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>
                <a:latin typeface="Georgia" panose="02040502050405020303" pitchFamily="18" charset="0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 lang="en-US" dirty="0"/>
          </a:p>
        </p:txBody>
      </p:sp>
      <p:sp>
        <p:nvSpPr>
          <p:cNvPr id="159" name="Shape 159"/>
          <p:cNvSpPr txBox="1">
            <a:spLocks noGrp="1"/>
          </p:cNvSpPr>
          <p:nvPr>
            <p:ph type="sldNum" idx="12"/>
          </p:nvPr>
        </p:nvSpPr>
        <p:spPr>
          <a:xfrm>
            <a:off x="4343400" y="1040174"/>
            <a:ext cx="457200" cy="4413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 baseline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  <a:rtl val="0"/>
              </a:defRPr>
            </a:lvl1pPr>
          </a:lstStyle>
          <a:p>
            <a:pPr marL="0" lvl="0" indent="0">
              <a:spcBef>
                <a:spcPts val="0"/>
              </a:spcBef>
              <a:buClr>
                <a:schemeClr val="dk1"/>
              </a:buClr>
              <a:buSzPct val="25000"/>
              <a:buFont typeface="Georgia"/>
              <a:buNone/>
            </a:pPr>
            <a:fld id="{00000000-1234-1234-1234-123412341234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bg>
      <p:bgPr>
        <a:solidFill>
          <a:schemeClr val="lt2"/>
        </a:solidFill>
        <a:effectLst/>
      </p:bgPr>
    </p:bg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/>
          <p:nvPr/>
        </p:nvSpPr>
        <p:spPr>
          <a:xfrm>
            <a:off x="0" y="6705600"/>
            <a:ext cx="9144000" cy="1523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  <a:rtl val="0"/>
            </a:endParaRPr>
          </a:p>
        </p:txBody>
      </p:sp>
      <p:sp>
        <p:nvSpPr>
          <p:cNvPr id="162" name="Shape 162"/>
          <p:cNvSpPr/>
          <p:nvPr/>
        </p:nvSpPr>
        <p:spPr>
          <a:xfrm>
            <a:off x="7010400" y="0"/>
            <a:ext cx="2133598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  <a:rtl val="0"/>
            </a:endParaRPr>
          </a:p>
        </p:txBody>
      </p:sp>
      <p:sp>
        <p:nvSpPr>
          <p:cNvPr id="163" name="Shape 163"/>
          <p:cNvSpPr/>
          <p:nvPr/>
        </p:nvSpPr>
        <p:spPr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  <a:rtl val="0"/>
            </a:endParaRPr>
          </a:p>
        </p:txBody>
      </p:sp>
      <p:sp>
        <p:nvSpPr>
          <p:cNvPr id="164" name="Shape 164"/>
          <p:cNvSpPr/>
          <p:nvPr/>
        </p:nvSpPr>
        <p:spPr>
          <a:xfrm>
            <a:off x="0" y="0"/>
            <a:ext cx="152399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  <a:rtl val="0"/>
            </a:endParaRPr>
          </a:p>
        </p:txBody>
      </p:sp>
      <p:sp>
        <p:nvSpPr>
          <p:cNvPr id="165" name="Shape 165"/>
          <p:cNvSpPr/>
          <p:nvPr/>
        </p:nvSpPr>
        <p:spPr>
          <a:xfrm>
            <a:off x="146304" y="6391655"/>
            <a:ext cx="8833102" cy="30956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  <a:rtl val="0"/>
            </a:endParaRPr>
          </a:p>
        </p:txBody>
      </p:sp>
      <p:sp>
        <p:nvSpPr>
          <p:cNvPr id="166" name="Shape 166"/>
          <p:cNvSpPr/>
          <p:nvPr/>
        </p:nvSpPr>
        <p:spPr>
          <a:xfrm>
            <a:off x="152400" y="155446"/>
            <a:ext cx="8833102" cy="6547104"/>
          </a:xfrm>
          <a:prstGeom prst="rect">
            <a:avLst/>
          </a:prstGeom>
          <a:noFill/>
          <a:ln w="9525" cap="flat">
            <a:solidFill>
              <a:srgbClr val="7B9899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  <a:rtl val="0"/>
            </a:endParaRPr>
          </a:p>
        </p:txBody>
      </p:sp>
      <p:cxnSp>
        <p:nvCxnSpPr>
          <p:cNvPr id="167" name="Shape 167"/>
          <p:cNvCxnSpPr/>
          <p:nvPr/>
        </p:nvCxnSpPr>
        <p:spPr>
          <a:xfrm rot="5400000">
            <a:off x="4021834" y="3278124"/>
            <a:ext cx="6245352" cy="0"/>
          </a:xfrm>
          <a:prstGeom prst="straightConnector1">
            <a:avLst/>
          </a:prstGeom>
          <a:noFill/>
          <a:ln w="9525" cap="flat">
            <a:solidFill>
              <a:srgbClr val="7B9899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168" name="Shape 168"/>
          <p:cNvSpPr/>
          <p:nvPr/>
        </p:nvSpPr>
        <p:spPr>
          <a:xfrm>
            <a:off x="6839710" y="2925763"/>
            <a:ext cx="609599" cy="609599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  <a:rtl val="0"/>
            </a:endParaRPr>
          </a:p>
        </p:txBody>
      </p:sp>
      <p:sp>
        <p:nvSpPr>
          <p:cNvPr id="169" name="Shape 169"/>
          <p:cNvSpPr/>
          <p:nvPr/>
        </p:nvSpPr>
        <p:spPr>
          <a:xfrm>
            <a:off x="6934200" y="3020250"/>
            <a:ext cx="420624" cy="420624"/>
          </a:xfrm>
          <a:prstGeom prst="ellipse">
            <a:avLst/>
          </a:prstGeom>
          <a:solidFill>
            <a:srgbClr val="FFFFFF"/>
          </a:solidFill>
          <a:ln w="50800" cap="rnd">
            <a:solidFill>
              <a:srgbClr val="7B989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  <a:rtl val="0"/>
            </a:endParaRPr>
          </a:p>
        </p:txBody>
      </p:sp>
      <p:sp>
        <p:nvSpPr>
          <p:cNvPr id="170" name="Shape 170"/>
          <p:cNvSpPr txBox="1">
            <a:spLocks noGrp="1"/>
          </p:cNvSpPr>
          <p:nvPr>
            <p:ph type="sldNum" idx="12"/>
          </p:nvPr>
        </p:nvSpPr>
        <p:spPr>
          <a:xfrm>
            <a:off x="6915910" y="3009900"/>
            <a:ext cx="457200" cy="4413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 baseline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  <a:rtl val="0"/>
              </a:defRPr>
            </a:lvl1pPr>
          </a:lstStyle>
          <a:p>
            <a:pPr marL="0" lvl="0" indent="0">
              <a:spcBef>
                <a:spcPts val="0"/>
              </a:spcBef>
              <a:buClr>
                <a:schemeClr val="dk1"/>
              </a:buClr>
              <a:buSzPct val="25000"/>
              <a:buFont typeface="Georgia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  <p:sp>
        <p:nvSpPr>
          <p:cNvPr id="171" name="Shape 171"/>
          <p:cNvSpPr txBox="1">
            <a:spLocks noGrp="1"/>
          </p:cNvSpPr>
          <p:nvPr>
            <p:ph type="body" idx="1"/>
          </p:nvPr>
        </p:nvSpPr>
        <p:spPr>
          <a:xfrm rot="5400000">
            <a:off x="670715" y="-61117"/>
            <a:ext cx="5821364" cy="655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4320" indent="-45720" algn="l" rtl="0">
              <a:spcBef>
                <a:spcPts val="540"/>
              </a:spcBef>
              <a:buClr>
                <a:schemeClr val="accent1"/>
              </a:buClr>
              <a:buFont typeface="Noto Symbol"/>
              <a:buChar char="●"/>
              <a:defRPr/>
            </a:lvl1pPr>
            <a:lvl2pPr marL="548640" indent="-104140" algn="l" rtl="0">
              <a:spcBef>
                <a:spcPts val="440"/>
              </a:spcBef>
              <a:buClr>
                <a:schemeClr val="accent2"/>
              </a:buClr>
              <a:buFont typeface="Noto Symbol"/>
              <a:buChar char="○"/>
              <a:defRPr/>
            </a:lvl2pPr>
            <a:lvl3pPr marL="822960" indent="-60960" algn="l" rtl="0">
              <a:spcBef>
                <a:spcPts val="400"/>
              </a:spcBef>
              <a:buClr>
                <a:schemeClr val="accent3"/>
              </a:buClr>
              <a:buFont typeface="Noto Symbol"/>
              <a:buChar char="•"/>
              <a:defRPr/>
            </a:lvl3pPr>
            <a:lvl4pPr marL="1097280" indent="-55880" algn="l" rtl="0">
              <a:spcBef>
                <a:spcPts val="400"/>
              </a:spcBef>
              <a:buClr>
                <a:schemeClr val="accent4"/>
              </a:buClr>
              <a:buFont typeface="Noto Symbol"/>
              <a:buChar char="•"/>
              <a:defRPr/>
            </a:lvl4pPr>
            <a:lvl5pPr marL="1371600" indent="-25400" algn="l" rtl="0">
              <a:spcBef>
                <a:spcPts val="360"/>
              </a:spcBef>
              <a:buClr>
                <a:schemeClr val="accent5"/>
              </a:buClr>
              <a:buFont typeface="Georgia"/>
              <a:buChar char="•"/>
              <a:defRPr/>
            </a:lvl5pPr>
            <a:lvl6pPr marL="1645920" indent="-7620" algn="l" rtl="0">
              <a:spcBef>
                <a:spcPts val="360"/>
              </a:spcBef>
              <a:buClr>
                <a:schemeClr val="accent6"/>
              </a:buClr>
              <a:buFont typeface="Noto Symbol"/>
              <a:buChar char="●"/>
              <a:defRPr/>
            </a:lvl6pPr>
            <a:lvl7pPr marL="1920240" indent="-15239" algn="l" rtl="0">
              <a:spcBef>
                <a:spcPts val="320"/>
              </a:spcBef>
              <a:buClr>
                <a:srgbClr val="B85740"/>
              </a:buClr>
              <a:buFont typeface="Georgia"/>
              <a:buChar char="•"/>
              <a:defRPr/>
            </a:lvl7pPr>
            <a:lvl8pPr marL="2103120" indent="5079" algn="l" rtl="0">
              <a:spcBef>
                <a:spcPts val="320"/>
              </a:spcBef>
              <a:buClr>
                <a:srgbClr val="7B6C62"/>
              </a:buClr>
              <a:buFont typeface="Georgia"/>
              <a:buChar char="•"/>
              <a:defRPr/>
            </a:lvl8pPr>
            <a:lvl9pPr marL="2377440" indent="-27939" algn="l" rtl="0">
              <a:spcBef>
                <a:spcPts val="280"/>
              </a:spcBef>
              <a:buClr>
                <a:srgbClr val="B49E02"/>
              </a:buClr>
              <a:buFont typeface="Georgia"/>
              <a:buChar char="•"/>
              <a:defRPr/>
            </a:lvl9pPr>
          </a:lstStyle>
          <a:p>
            <a:endParaRPr dirty="0"/>
          </a:p>
        </p:txBody>
      </p:sp>
      <p:sp>
        <p:nvSpPr>
          <p:cNvPr id="172" name="Shape 172"/>
          <p:cNvSpPr txBox="1">
            <a:spLocks noGrp="1"/>
          </p:cNvSpPr>
          <p:nvPr>
            <p:ph type="dt" idx="10"/>
          </p:nvPr>
        </p:nvSpPr>
        <p:spPr>
          <a:xfrm>
            <a:off x="5791200" y="6404982"/>
            <a:ext cx="3044952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 lang="en-US" dirty="0"/>
          </a:p>
        </p:txBody>
      </p:sp>
      <p:sp>
        <p:nvSpPr>
          <p:cNvPr id="173" name="Shape 173"/>
          <p:cNvSpPr txBox="1">
            <a:spLocks noGrp="1"/>
          </p:cNvSpPr>
          <p:nvPr>
            <p:ph type="ftr" idx="11"/>
          </p:nvPr>
        </p:nvSpPr>
        <p:spPr>
          <a:xfrm>
            <a:off x="304800" y="6410848"/>
            <a:ext cx="4724400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>
                <a:latin typeface="Georgia" panose="02040502050405020303" pitchFamily="18" charset="0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 lang="en-US" dirty="0"/>
          </a:p>
        </p:txBody>
      </p:sp>
      <p:sp>
        <p:nvSpPr>
          <p:cNvPr id="174" name="Shape 174"/>
          <p:cNvSpPr txBox="1">
            <a:spLocks noGrp="1"/>
          </p:cNvSpPr>
          <p:nvPr>
            <p:ph type="title"/>
          </p:nvPr>
        </p:nvSpPr>
        <p:spPr>
          <a:xfrm rot="5400000">
            <a:off x="5189536" y="2506663"/>
            <a:ext cx="5851525" cy="1447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ctr" rtl="0">
              <a:spcBef>
                <a:spcPts val="0"/>
              </a:spcBef>
              <a:buClr>
                <a:srgbClr val="7B9899"/>
              </a:buClr>
              <a:buFont typeface="Georgia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ustom Layout"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 txBox="1">
            <a:spLocks noGrp="1"/>
          </p:cNvSpPr>
          <p:nvPr>
            <p:ph type="title"/>
          </p:nvPr>
        </p:nvSpPr>
        <p:spPr>
          <a:xfrm>
            <a:off x="301752" y="228600"/>
            <a:ext cx="8534399" cy="7589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ctr" rtl="0">
              <a:spcBef>
                <a:spcPts val="0"/>
              </a:spcBef>
              <a:buClr>
                <a:srgbClr val="7B9899"/>
              </a:buClr>
              <a:buFont typeface="Georgia"/>
              <a:buNone/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180" name="Shape 180"/>
          <p:cNvSpPr txBox="1">
            <a:spLocks noGrp="1"/>
          </p:cNvSpPr>
          <p:nvPr>
            <p:ph type="dt" idx="10"/>
          </p:nvPr>
        </p:nvSpPr>
        <p:spPr>
          <a:xfrm>
            <a:off x="5791200" y="6404982"/>
            <a:ext cx="3044952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hyperlink" Target="http://commons.wikimedia.org/wiki/File:US-DeptOfTheInterior-Seal.svg" TargetMode="External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/>
          <p:nvPr/>
        </p:nvSpPr>
        <p:spPr>
          <a:xfrm>
            <a:off x="0" y="6705600"/>
            <a:ext cx="9144000" cy="1523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  <a:rtl val="0"/>
            </a:endParaRPr>
          </a:p>
        </p:txBody>
      </p:sp>
      <p:sp>
        <p:nvSpPr>
          <p:cNvPr id="10" name="Shape 10"/>
          <p:cNvSpPr/>
          <p:nvPr/>
        </p:nvSpPr>
        <p:spPr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  <a:rtl val="0"/>
            </a:endParaRPr>
          </a:p>
        </p:txBody>
      </p:sp>
      <p:sp>
        <p:nvSpPr>
          <p:cNvPr id="11" name="Shape 11"/>
          <p:cNvSpPr/>
          <p:nvPr/>
        </p:nvSpPr>
        <p:spPr>
          <a:xfrm>
            <a:off x="0" y="0"/>
            <a:ext cx="152399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  <a:rtl val="0"/>
            </a:endParaRPr>
          </a:p>
        </p:txBody>
      </p:sp>
      <p:sp>
        <p:nvSpPr>
          <p:cNvPr id="12" name="Shape 12"/>
          <p:cNvSpPr/>
          <p:nvPr/>
        </p:nvSpPr>
        <p:spPr>
          <a:xfrm>
            <a:off x="8991600" y="0"/>
            <a:ext cx="152399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  <a:rtl val="0"/>
            </a:endParaRPr>
          </a:p>
        </p:txBody>
      </p:sp>
      <p:sp>
        <p:nvSpPr>
          <p:cNvPr id="13" name="Shape 13"/>
          <p:cNvSpPr txBox="1">
            <a:spLocks noGrp="1"/>
          </p:cNvSpPr>
          <p:nvPr>
            <p:ph type="dt" idx="10"/>
          </p:nvPr>
        </p:nvSpPr>
        <p:spPr>
          <a:xfrm>
            <a:off x="5791200" y="6404982"/>
            <a:ext cx="3044952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>
                <a:latin typeface="Georgia" panose="02040502050405020303" pitchFamily="18" charset="0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 lang="en-US" dirty="0"/>
          </a:p>
        </p:txBody>
      </p:sp>
      <p:sp>
        <p:nvSpPr>
          <p:cNvPr id="14" name="Shape 14"/>
          <p:cNvSpPr/>
          <p:nvPr/>
        </p:nvSpPr>
        <p:spPr>
          <a:xfrm>
            <a:off x="152400" y="155446"/>
            <a:ext cx="8833102" cy="6547104"/>
          </a:xfrm>
          <a:prstGeom prst="rect">
            <a:avLst/>
          </a:prstGeom>
          <a:noFill/>
          <a:ln w="9525" cap="flat">
            <a:solidFill>
              <a:srgbClr val="7B9899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  <a:rtl val="0"/>
            </a:endParaRPr>
          </a:p>
        </p:txBody>
      </p:sp>
      <p:sp>
        <p:nvSpPr>
          <p:cNvPr id="15" name="Shape 15"/>
          <p:cNvSpPr/>
          <p:nvPr/>
        </p:nvSpPr>
        <p:spPr>
          <a:xfrm>
            <a:off x="4267200" y="956036"/>
            <a:ext cx="609599" cy="609599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  <a:rtl val="0"/>
            </a:endParaRPr>
          </a:p>
        </p:txBody>
      </p:sp>
      <p:sp>
        <p:nvSpPr>
          <p:cNvPr id="16" name="Shape 16"/>
          <p:cNvSpPr txBox="1">
            <a:spLocks noGrp="1"/>
          </p:cNvSpPr>
          <p:nvPr>
            <p:ph type="title"/>
          </p:nvPr>
        </p:nvSpPr>
        <p:spPr>
          <a:xfrm>
            <a:off x="301752" y="228600"/>
            <a:ext cx="8534399" cy="7589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9899"/>
              </a:buClr>
              <a:buFont typeface="Georgia"/>
              <a:buNone/>
              <a:defRPr/>
            </a:lvl1pPr>
            <a:lvl2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17" name="Shape 17"/>
          <p:cNvSpPr txBox="1">
            <a:spLocks noGrp="1"/>
          </p:cNvSpPr>
          <p:nvPr>
            <p:ph type="body" idx="1"/>
          </p:nvPr>
        </p:nvSpPr>
        <p:spPr>
          <a:xfrm>
            <a:off x="301752" y="1524000"/>
            <a:ext cx="8534399" cy="459943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4320" marR="0" indent="-45720" algn="l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●"/>
              <a:defRPr/>
            </a:lvl1pPr>
            <a:lvl2pPr marL="548640" marR="0" indent="-10414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Font typeface="Noto Symbol"/>
              <a:buChar char="○"/>
              <a:defRPr/>
            </a:lvl2pPr>
            <a:lvl3pPr marL="822960" marR="0" indent="-6096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Font typeface="Noto Symbol"/>
              <a:buChar char="•"/>
              <a:defRPr/>
            </a:lvl3pPr>
            <a:lvl4pPr marL="1097280" marR="0" indent="-5588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Font typeface="Noto Symbol"/>
              <a:buChar char="•"/>
              <a:defRPr/>
            </a:lvl4pPr>
            <a:lvl5pPr marL="1371600" marR="0" indent="-254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Font typeface="Georgia"/>
              <a:buChar char="•"/>
              <a:defRPr/>
            </a:lvl5pPr>
            <a:lvl6pPr marL="1645920" marR="0" indent="-762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Font typeface="Noto Symbol"/>
              <a:buChar char="●"/>
              <a:defRPr/>
            </a:lvl6pPr>
            <a:lvl7pPr marL="1920240" marR="0" indent="-15239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B85740"/>
              </a:buClr>
              <a:buFont typeface="Georgia"/>
              <a:buChar char="•"/>
              <a:defRPr/>
            </a:lvl7pPr>
            <a:lvl8pPr marL="2103120" marR="0" indent="5079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B6C62"/>
              </a:buClr>
              <a:buFont typeface="Georgia"/>
              <a:buChar char="•"/>
              <a:defRPr/>
            </a:lvl8pPr>
            <a:lvl9pPr marL="2377440" marR="0" indent="-27939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B49E02"/>
              </a:buClr>
              <a:buFont typeface="Georgia"/>
              <a:buChar char="•"/>
              <a:defRPr/>
            </a:lvl9pPr>
          </a:lstStyle>
          <a:p>
            <a:endParaRPr dirty="0"/>
          </a:p>
        </p:txBody>
      </p:sp>
      <p:sp>
        <p:nvSpPr>
          <p:cNvPr id="18" name="Shape 18"/>
          <p:cNvSpPr txBox="1"/>
          <p:nvPr/>
        </p:nvSpPr>
        <p:spPr>
          <a:xfrm>
            <a:off x="762000" y="5105400"/>
            <a:ext cx="4648198" cy="36575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eorgia"/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  <a:rtl val="0"/>
            </a:endParaRPr>
          </a:p>
        </p:txBody>
      </p:sp>
      <p:sp>
        <p:nvSpPr>
          <p:cNvPr id="19" name="Rectangle 18"/>
          <p:cNvSpPr>
            <a:spLocks noChangeArrowheads="1"/>
          </p:cNvSpPr>
          <p:nvPr userDrawn="1"/>
        </p:nvSpPr>
        <p:spPr bwMode="auto">
          <a:xfrm>
            <a:off x="152400" y="6396037"/>
            <a:ext cx="8833104" cy="309563"/>
          </a:xfrm>
          <a:prstGeom prst="rect">
            <a:avLst/>
          </a:prstGeom>
          <a:solidFill>
            <a:srgbClr val="678034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r>
              <a:rPr kumimoji="0" lang="en-US" dirty="0" smtClean="0">
                <a:latin typeface="Copperplate Gothic Bold" panose="020E0705020206020404" pitchFamily="34" charset="0"/>
              </a:rPr>
              <a:t>Wildland Fire Information and Technology</a:t>
            </a:r>
            <a:endParaRPr kumimoji="0" lang="en-US" dirty="0">
              <a:latin typeface="Copperplate Gothic Bold" panose="020E0705020206020404" pitchFamily="34" charset="0"/>
            </a:endParaRPr>
          </a:p>
        </p:txBody>
      </p:sp>
      <p:pic>
        <p:nvPicPr>
          <p:cNvPr id="20" name="Picture 1" descr="image001"/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27850" y="6130861"/>
            <a:ext cx="500331" cy="548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" descr="http://upload.wikimedia.org/wikipedia/commons/thumb/e/e7/US-DeptOfTheInterior-Seal.svg/120px-US-DeptOfTheInterior-Seal.svg.png">
            <a:hlinkClick r:id="rId8" tooltip="US-DeptOfTheInterior-Seal.svg"/>
          </p:cNvPr>
          <p:cNvPicPr>
            <a:picLocks noChangeAspect="1" noChangeArrowheads="1"/>
          </p:cNvPicPr>
          <p:nvPr userDrawn="1"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117048" y="6112573"/>
            <a:ext cx="568166" cy="566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58" r:id="rId3"/>
    <p:sldLayoutId id="2147483659" r:id="rId4"/>
    <p:sldLayoutId id="2147483661" r:id="rId5"/>
  </p:sldLayoutIdLst>
  <p:timing>
    <p:tnLst>
      <p:par>
        <p:cTn id="1" dur="indefinite" restart="never" nodeType="tmRoot"/>
      </p:par>
    </p:tnLst>
  </p:timing>
  <p:hf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Georgia" panose="02040502050405020303" pitchFamily="18" charset="0"/>
          <a:ea typeface="Georgia" panose="02040502050405020303" pitchFamily="18" charset="0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Georgia" panose="02040502050405020303" pitchFamily="18" charset="0"/>
          <a:ea typeface="Georgia" panose="02040502050405020303" pitchFamily="18" charset="0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yfirecommunity.net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wccweb.us/ctsp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nwccweb.us/ctsp/MGascon_GeoRef_McClellan.pdf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gacc.nifc.gov/nwcc/ctsp/index.aspx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2400" y="161724"/>
            <a:ext cx="8833104" cy="1938992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Copperplate Gothic Bold" panose="020E0705020206020404" pitchFamily="34" charset="0"/>
              </a:rPr>
              <a:t>Wildland Fire </a:t>
            </a:r>
            <a:br>
              <a:rPr lang="en-US" sz="4000" dirty="0">
                <a:solidFill>
                  <a:schemeClr val="bg1"/>
                </a:solidFill>
                <a:latin typeface="Copperplate Gothic Bold" panose="020E0705020206020404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Copperplate Gothic Bold" panose="020E0705020206020404" pitchFamily="34" charset="0"/>
              </a:rPr>
              <a:t>Information and </a:t>
            </a:r>
            <a:r>
              <a:rPr lang="en-US" sz="4000" dirty="0" smtClean="0">
                <a:solidFill>
                  <a:schemeClr val="bg1"/>
                </a:solidFill>
                <a:latin typeface="Copperplate Gothic Bold" panose="020E0705020206020404" pitchFamily="34" charset="0"/>
              </a:rPr>
              <a:t/>
            </a:r>
            <a:br>
              <a:rPr lang="en-US" sz="4000" dirty="0" smtClean="0">
                <a:solidFill>
                  <a:schemeClr val="bg1"/>
                </a:solidFill>
                <a:latin typeface="Copperplate Gothic Bold" panose="020E0705020206020404" pitchFamily="34" charset="0"/>
              </a:rPr>
            </a:br>
            <a:r>
              <a:rPr lang="en-US" sz="4000" dirty="0" smtClean="0">
                <a:solidFill>
                  <a:schemeClr val="bg1"/>
                </a:solidFill>
                <a:latin typeface="Copperplate Gothic Bold" panose="020E0705020206020404" pitchFamily="34" charset="0"/>
              </a:rPr>
              <a:t>Technology </a:t>
            </a:r>
            <a:r>
              <a:rPr lang="en-US" sz="4000" dirty="0">
                <a:solidFill>
                  <a:schemeClr val="bg1"/>
                </a:solidFill>
                <a:latin typeface="Copperplate Gothic Bold" panose="020E0705020206020404" pitchFamily="34" charset="0"/>
              </a:rPr>
              <a:t>Management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8" name="Text Placeholder 5"/>
          <p:cNvSpPr txBox="1">
            <a:spLocks/>
          </p:cNvSpPr>
          <p:nvPr/>
        </p:nvSpPr>
        <p:spPr>
          <a:xfrm>
            <a:off x="1362664" y="3428999"/>
            <a:ext cx="6480174" cy="183630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rmAutofit fontScale="85000" lnSpcReduction="20000"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indent="0" algn="ctr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None/>
              <a:defRPr sz="2400" b="1" i="0" u="none" strike="noStrike" cap="all" spc="250" baseline="0">
                <a:solidFill>
                  <a:schemeClr val="tx2"/>
                </a:solidFill>
                <a:latin typeface="Georgia" panose="02040502050405020303" pitchFamily="18" charset="0"/>
                <a:ea typeface="Georgia" panose="02040502050405020303" pitchFamily="18" charset="0"/>
                <a:cs typeface="Arial"/>
                <a:sym typeface="Arial"/>
                <a:rtl val="0"/>
              </a:defRPr>
            </a:lvl1pPr>
            <a:lvl2pPr marL="548640" marR="0" indent="-10414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Font typeface="Noto Symbol"/>
              <a:buNone/>
              <a:defRPr sz="1800" b="0" i="0" u="none" strike="noStrike" cap="none" baseline="0">
                <a:solidFill>
                  <a:schemeClr val="tx1">
                    <a:tint val="75000"/>
                  </a:schemeClr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822960" marR="0" indent="-6096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Font typeface="Noto Symbol"/>
              <a:buNone/>
              <a:defRPr sz="1600" b="0" i="0" u="none" strike="noStrike" cap="none" baseline="0">
                <a:solidFill>
                  <a:schemeClr val="tx1">
                    <a:tint val="75000"/>
                  </a:schemeClr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L="1097280" marR="0" indent="-5588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Font typeface="Noto Symbol"/>
              <a:buNone/>
              <a:defRPr sz="1400" b="0" i="0" u="none" strike="noStrike" cap="none" baseline="0">
                <a:solidFill>
                  <a:schemeClr val="tx1">
                    <a:tint val="75000"/>
                  </a:schemeClr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L="1371600" marR="0" indent="-254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Font typeface="Georgia"/>
              <a:buNone/>
              <a:defRPr sz="1400" b="0" i="0" u="none" strike="noStrike" cap="none" baseline="0">
                <a:solidFill>
                  <a:schemeClr val="tx1">
                    <a:tint val="75000"/>
                  </a:schemeClr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L="1645920" marR="0" indent="-762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Font typeface="Noto Symbol"/>
              <a:buChar char="●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L="1920240" marR="0" indent="-15239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B85740"/>
              </a:buClr>
              <a:buFont typeface="Georgia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L="2103120" marR="0" indent="5079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B6C62"/>
              </a:buClr>
              <a:buFont typeface="Georgia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L="2377440" marR="0" indent="-27939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B49E02"/>
              </a:buClr>
              <a:buFont typeface="Georgia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rgbClr val="D16349"/>
              </a:buClr>
              <a:buSzTx/>
              <a:buFont typeface="Noto Symbol"/>
              <a:buNone/>
              <a:tabLst/>
              <a:defRPr/>
            </a:pPr>
            <a:r>
              <a:rPr kumimoji="0" lang="en-US" sz="2800" b="1" i="0" u="none" strike="noStrike" kern="0" cap="all" spc="250" normalizeH="0" baseline="0" noProof="0" dirty="0" smtClean="0">
                <a:ln>
                  <a:noFill/>
                </a:ln>
                <a:solidFill>
                  <a:srgbClr val="646B86"/>
                </a:solidFill>
                <a:effectLst/>
                <a:uLnTx/>
                <a:uFillTx/>
                <a:latin typeface="Georgia" panose="02040502050405020303" pitchFamily="18" charset="0"/>
                <a:cs typeface="Arial"/>
                <a:sym typeface="Arial"/>
                <a:rtl val="0"/>
              </a:rPr>
              <a:t>Mobile</a:t>
            </a:r>
            <a:r>
              <a:rPr kumimoji="0" lang="en-US" sz="2800" b="1" i="0" u="none" strike="noStrike" kern="0" cap="all" spc="250" normalizeH="0" noProof="0" dirty="0" smtClean="0">
                <a:ln>
                  <a:noFill/>
                </a:ln>
                <a:solidFill>
                  <a:srgbClr val="646B86"/>
                </a:solidFill>
                <a:effectLst/>
                <a:uLnTx/>
                <a:uFillTx/>
                <a:latin typeface="Georgia" panose="02040502050405020303" pitchFamily="18" charset="0"/>
                <a:cs typeface="Arial"/>
                <a:sym typeface="Arial"/>
                <a:rtl val="0"/>
              </a:rPr>
              <a:t> Technologies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rgbClr val="D16349"/>
              </a:buClr>
              <a:buSzTx/>
              <a:buFont typeface="Noto Symbol"/>
              <a:buNone/>
              <a:tabLst/>
              <a:defRPr/>
            </a:pPr>
            <a:r>
              <a:rPr lang="en-US" sz="2800" noProof="0" dirty="0" smtClean="0">
                <a:solidFill>
                  <a:srgbClr val="646B86"/>
                </a:solidFill>
                <a:rtl val="0"/>
              </a:rPr>
              <a:t>Smart devices in the field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rgbClr val="D16349"/>
              </a:buClr>
              <a:buSzTx/>
              <a:buFont typeface="Noto Symbol"/>
              <a:buNone/>
              <a:tabLst/>
              <a:defRPr/>
            </a:pPr>
            <a:endParaRPr kumimoji="0" lang="en-US" sz="2800" b="1" i="0" u="none" strike="noStrike" kern="0" cap="all" spc="250" normalizeH="0" baseline="0" noProof="0" dirty="0" smtClean="0">
              <a:ln>
                <a:noFill/>
              </a:ln>
              <a:solidFill>
                <a:srgbClr val="646B86"/>
              </a:solidFill>
              <a:effectLst/>
              <a:uLnTx/>
              <a:uFillTx/>
              <a:latin typeface="Georgia" panose="02040502050405020303" pitchFamily="18" charset="0"/>
              <a:cs typeface="Arial"/>
              <a:sym typeface="Arial"/>
              <a:rtl val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rgbClr val="D16349"/>
              </a:buClr>
              <a:buSzTx/>
              <a:buFont typeface="Noto Symbol"/>
              <a:buNone/>
              <a:tabLst/>
              <a:defRPr/>
            </a:pPr>
            <a:endParaRPr kumimoji="0" lang="en-US" sz="2400" b="1" i="0" u="none" strike="noStrike" kern="0" cap="all" spc="250" normalizeH="0" baseline="0" noProof="0" dirty="0" smtClean="0">
              <a:ln>
                <a:noFill/>
              </a:ln>
              <a:solidFill>
                <a:srgbClr val="646B86"/>
              </a:solidFill>
              <a:effectLst/>
              <a:uLnTx/>
              <a:uFillTx/>
              <a:latin typeface="Georgia" panose="02040502050405020303" pitchFamily="18" charset="0"/>
              <a:cs typeface="Arial"/>
              <a:sym typeface="Arial"/>
              <a:rtl val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rgbClr val="D16349"/>
              </a:buClr>
              <a:buSzTx/>
              <a:buFont typeface="Noto Symbol"/>
              <a:buNone/>
              <a:tabLst/>
              <a:defRPr/>
            </a:pPr>
            <a:r>
              <a:rPr kumimoji="0" lang="en-US" sz="2000" b="1" i="0" u="none" strike="noStrike" kern="0" cap="all" spc="250" normalizeH="0" baseline="0" noProof="0" dirty="0" smtClean="0">
                <a:ln>
                  <a:noFill/>
                </a:ln>
                <a:solidFill>
                  <a:srgbClr val="646B86"/>
                </a:solidFill>
                <a:effectLst/>
                <a:uLnTx/>
                <a:uFillTx/>
                <a:latin typeface="Georgia" panose="02040502050405020303" pitchFamily="18" charset="0"/>
                <a:cs typeface="Arial"/>
                <a:sym typeface="Arial"/>
                <a:rtl val="0"/>
              </a:rPr>
              <a:t>April</a:t>
            </a:r>
            <a:r>
              <a:rPr kumimoji="0" lang="en-US" sz="2000" b="1" i="0" u="none" strike="noStrike" kern="0" cap="all" spc="250" normalizeH="0" noProof="0" dirty="0" smtClean="0">
                <a:ln>
                  <a:noFill/>
                </a:ln>
                <a:solidFill>
                  <a:srgbClr val="646B86"/>
                </a:solidFill>
                <a:effectLst/>
                <a:uLnTx/>
                <a:uFillTx/>
                <a:latin typeface="Georgia" panose="02040502050405020303" pitchFamily="18" charset="0"/>
                <a:cs typeface="Arial"/>
                <a:sym typeface="Arial"/>
                <a:rtl val="0"/>
              </a:rPr>
              <a:t> 2017</a:t>
            </a:r>
            <a:endParaRPr kumimoji="0" lang="en-US" sz="2000" b="1" i="0" u="none" strike="noStrike" kern="0" cap="all" spc="250" normalizeH="0" baseline="0" noProof="0" dirty="0" smtClean="0">
              <a:ln>
                <a:noFill/>
              </a:ln>
              <a:solidFill>
                <a:srgbClr val="646B86"/>
              </a:solidFill>
              <a:effectLst/>
              <a:uLnTx/>
              <a:uFillTx/>
              <a:latin typeface="Georgia" panose="02040502050405020303" pitchFamily="18" charset="0"/>
              <a:cs typeface="Arial"/>
              <a:sym typeface="Arial"/>
              <a:rtl val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rgbClr val="D16349"/>
              </a:buClr>
              <a:buSzTx/>
              <a:buFont typeface="Noto Symbol"/>
              <a:buNone/>
              <a:tabLst/>
              <a:defRPr/>
            </a:pPr>
            <a:endParaRPr kumimoji="0" lang="en-US" sz="2000" b="1" i="0" u="none" strike="noStrike" kern="0" cap="all" spc="250" normalizeH="0" baseline="0" noProof="0" dirty="0">
              <a:ln>
                <a:noFill/>
              </a:ln>
              <a:solidFill>
                <a:srgbClr val="646B86"/>
              </a:solidFill>
              <a:effectLst/>
              <a:uLnTx/>
              <a:uFillTx/>
              <a:latin typeface="Georgia" panose="02040502050405020303" pitchFamily="18" charset="0"/>
              <a:cs typeface="Arial"/>
              <a:sym typeface="Arial"/>
              <a:rtl val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94704" y="5670255"/>
            <a:ext cx="2590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2017 ITSS class</a:t>
            </a:r>
            <a:br>
              <a:rPr lang="en-US" dirty="0" smtClean="0"/>
            </a:br>
            <a:r>
              <a:rPr lang="en-US" dirty="0" smtClean="0"/>
              <a:t>Mike Gascon</a:t>
            </a:r>
            <a:br>
              <a:rPr lang="en-US" dirty="0" smtClean="0"/>
            </a:br>
            <a:r>
              <a:rPr lang="en-US" dirty="0" smtClean="0"/>
              <a:t>mgascon@blm.gov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4806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276" y="355253"/>
            <a:ext cx="8600490" cy="878635"/>
          </a:xfrm>
        </p:spPr>
        <p:txBody>
          <a:bodyPr/>
          <a:lstStyle/>
          <a:p>
            <a:r>
              <a:rPr lang="en-US" sz="2800" b="1" dirty="0" smtClean="0">
                <a:solidFill>
                  <a:srgbClr val="4F81BD"/>
                </a:solidFill>
                <a:latin typeface="Cambria"/>
                <a:ea typeface="Times New Roman"/>
                <a:cs typeface="Times New Roman"/>
              </a:rPr>
              <a:t>Common Websites</a:t>
            </a:r>
            <a:endParaRPr lang="en-US" sz="2800" b="1" dirty="0">
              <a:solidFill>
                <a:srgbClr val="4F81BD"/>
              </a:solidFill>
              <a:latin typeface="Cambria"/>
              <a:ea typeface="Times New Roman"/>
              <a:cs typeface="Times New Roman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Clr>
                <a:schemeClr val="dk1"/>
              </a:buClr>
              <a:buSzPct val="25000"/>
              <a:buFont typeface="Georgia"/>
              <a:buNone/>
            </a:pPr>
            <a:fld id="{00000000-1234-1234-1234-123412341234}" type="slidenum">
              <a:rPr lang="en-US" smtClean="0"/>
              <a:t>10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88742" y="1735257"/>
            <a:ext cx="7904627" cy="4179147"/>
          </a:xfrm>
        </p:spPr>
        <p:txBody>
          <a:bodyPr/>
          <a:lstStyle/>
          <a:p>
            <a:pPr marL="0" indent="0" algn="ctr">
              <a:buNone/>
            </a:pPr>
            <a:r>
              <a:rPr lang="en-US" sz="2000" b="1" u="sng" dirty="0"/>
              <a:t>GEOSPATIAL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Mobile Technologies in Fire and Aviation Management at Lessons Learned Center</a:t>
            </a:r>
            <a:br>
              <a:rPr lang="en-US" sz="2000" dirty="0"/>
            </a:br>
            <a:r>
              <a:rPr lang="en-US" sz="2000" dirty="0"/>
              <a:t>GETA Group (Geospatial Equipment and Technology Application Group)</a:t>
            </a:r>
            <a:br>
              <a:rPr lang="en-US" sz="2000" dirty="0"/>
            </a:br>
            <a:r>
              <a:rPr lang="en-US" sz="2000" dirty="0"/>
              <a:t>Prescribed Fire Smoke Management Pocket Guide </a:t>
            </a:r>
          </a:p>
          <a:p>
            <a:pPr marL="0" indent="0" algn="ctr">
              <a:buNone/>
            </a:pPr>
            <a:r>
              <a:rPr lang="en-US" sz="2000" b="1" u="sng" dirty="0"/>
              <a:t>Weather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NOAA Fire Weather</a:t>
            </a:r>
          </a:p>
          <a:p>
            <a:pPr marL="0" indent="0" algn="ctr">
              <a:buNone/>
            </a:pPr>
            <a:r>
              <a:rPr lang="en-US" sz="2000" b="1" u="sng" dirty="0"/>
              <a:t>Aviation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NOAA Aviation Weather Center</a:t>
            </a:r>
          </a:p>
          <a:p>
            <a:pPr marL="0" indent="0">
              <a:buClr>
                <a:srgbClr val="000000"/>
              </a:buClr>
              <a:buSzPct val="100000"/>
              <a:buNone/>
            </a:pPr>
            <a:endParaRPr lang="en-US" sz="2000" dirty="0">
              <a:ea typeface="Arial Narrow"/>
              <a:cs typeface="Arial Narrow"/>
              <a:sym typeface="Arial Narrow"/>
            </a:endParaRPr>
          </a:p>
          <a:p>
            <a:pPr marL="0" indent="0">
              <a:buClr>
                <a:srgbClr val="000000"/>
              </a:buClr>
              <a:buSzPct val="100000"/>
              <a:buNone/>
            </a:pPr>
            <a:endParaRPr lang="en-US" sz="2000" dirty="0">
              <a:ea typeface="Arial Narrow"/>
              <a:cs typeface="Arial Narrow"/>
              <a:sym typeface="Arial Narrow"/>
            </a:endParaRPr>
          </a:p>
          <a:p>
            <a:pPr marL="0" indent="0">
              <a:buClr>
                <a:srgbClr val="000000"/>
              </a:buClr>
              <a:buSzPct val="100000"/>
              <a:buNone/>
            </a:pPr>
            <a:endParaRPr lang="en-US" sz="2000" dirty="0">
              <a:ea typeface="Arial Narrow"/>
              <a:cs typeface="Arial Narrow"/>
              <a:sym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1373246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276" y="355253"/>
            <a:ext cx="8600490" cy="878635"/>
          </a:xfrm>
        </p:spPr>
        <p:txBody>
          <a:bodyPr/>
          <a:lstStyle/>
          <a:p>
            <a:r>
              <a:rPr lang="en-US" sz="2800" b="1" dirty="0" smtClean="0">
                <a:solidFill>
                  <a:srgbClr val="4F81BD"/>
                </a:solidFill>
                <a:latin typeface="Cambria"/>
                <a:ea typeface="Times New Roman"/>
                <a:cs typeface="Times New Roman"/>
              </a:rPr>
              <a:t>How can a mobile device be used at an incident?</a:t>
            </a:r>
            <a:br>
              <a:rPr lang="en-US" sz="2800" b="1" dirty="0" smtClean="0">
                <a:solidFill>
                  <a:srgbClr val="4F81BD"/>
                </a:solidFill>
                <a:latin typeface="Cambria"/>
                <a:ea typeface="Times New Roman"/>
                <a:cs typeface="Times New Roman"/>
              </a:rPr>
            </a:br>
            <a:endParaRPr lang="en-US" sz="2800" b="1" dirty="0">
              <a:solidFill>
                <a:srgbClr val="4F81BD"/>
              </a:solidFill>
              <a:latin typeface="Cambria"/>
              <a:ea typeface="Times New Roman"/>
              <a:cs typeface="Times New Roman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Clr>
                <a:schemeClr val="dk1"/>
              </a:buClr>
              <a:buSzPct val="25000"/>
              <a:buFont typeface="Georgia"/>
              <a:buNone/>
            </a:pPr>
            <a:fld id="{00000000-1234-1234-1234-123412341234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3666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276" y="355253"/>
            <a:ext cx="8600490" cy="878635"/>
          </a:xfrm>
        </p:spPr>
        <p:txBody>
          <a:bodyPr/>
          <a:lstStyle/>
          <a:p>
            <a:r>
              <a:rPr lang="en-US" sz="2800" b="1" dirty="0" smtClean="0">
                <a:solidFill>
                  <a:srgbClr val="4F81BD"/>
                </a:solidFill>
                <a:latin typeface="Cambria"/>
                <a:ea typeface="Times New Roman"/>
                <a:cs typeface="Times New Roman"/>
              </a:rPr>
              <a:t>How can a mobile device be used at an incident?</a:t>
            </a:r>
            <a:br>
              <a:rPr lang="en-US" sz="2800" b="1" dirty="0" smtClean="0">
                <a:solidFill>
                  <a:srgbClr val="4F81BD"/>
                </a:solidFill>
                <a:latin typeface="Cambria"/>
                <a:ea typeface="Times New Roman"/>
                <a:cs typeface="Times New Roman"/>
              </a:rPr>
            </a:br>
            <a:r>
              <a:rPr lang="en-US" sz="1800" b="1" dirty="0" smtClean="0">
                <a:solidFill>
                  <a:srgbClr val="4F81BD"/>
                </a:solidFill>
                <a:latin typeface="Cambria"/>
                <a:ea typeface="Times New Roman"/>
                <a:cs typeface="Times New Roman"/>
              </a:rPr>
              <a:t>The better question is what can it not do at an incident?</a:t>
            </a:r>
            <a:r>
              <a:rPr lang="en-US" sz="2800" b="1" dirty="0" smtClean="0">
                <a:solidFill>
                  <a:srgbClr val="4F81BD"/>
                </a:solidFill>
                <a:latin typeface="Cambria"/>
                <a:ea typeface="Times New Roman"/>
                <a:cs typeface="Times New Roman"/>
              </a:rPr>
              <a:t> </a:t>
            </a:r>
            <a:endParaRPr lang="en-US" sz="2800" b="1" dirty="0">
              <a:solidFill>
                <a:srgbClr val="4F81BD"/>
              </a:solidFill>
              <a:latin typeface="Cambria"/>
              <a:ea typeface="Times New Roman"/>
              <a:cs typeface="Times New Roman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Clr>
                <a:schemeClr val="dk1"/>
              </a:buClr>
              <a:buSzPct val="25000"/>
              <a:buFont typeface="Georgia"/>
              <a:buNone/>
            </a:pPr>
            <a:fld id="{00000000-1234-1234-1234-123412341234}" type="slidenum">
              <a:rPr lang="en-US" smtClean="0"/>
              <a:t>12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88742" y="1735257"/>
            <a:ext cx="3490889" cy="4179147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Mapping / Safety / Inventory</a:t>
            </a:r>
          </a:p>
          <a:p>
            <a:r>
              <a:rPr lang="en-US" sz="2000" dirty="0"/>
              <a:t>Fire line / perimeter</a:t>
            </a:r>
          </a:p>
          <a:p>
            <a:r>
              <a:rPr lang="en-US" sz="2000" dirty="0"/>
              <a:t>Escape routes</a:t>
            </a:r>
          </a:p>
          <a:p>
            <a:r>
              <a:rPr lang="en-US" sz="2000" dirty="0"/>
              <a:t>Safety zones</a:t>
            </a:r>
          </a:p>
          <a:p>
            <a:r>
              <a:rPr lang="en-US" sz="2000" dirty="0"/>
              <a:t>Landing area</a:t>
            </a:r>
          </a:p>
          <a:p>
            <a:r>
              <a:rPr lang="en-US" sz="2000" dirty="0"/>
              <a:t>Hazard areas</a:t>
            </a:r>
          </a:p>
          <a:p>
            <a:r>
              <a:rPr lang="en-US" sz="2000" dirty="0"/>
              <a:t>Hose Lay</a:t>
            </a:r>
          </a:p>
          <a:p>
            <a:r>
              <a:rPr lang="en-US" sz="2000" dirty="0"/>
              <a:t>Pump Location</a:t>
            </a:r>
          </a:p>
          <a:p>
            <a:r>
              <a:rPr lang="en-US" sz="2000" dirty="0"/>
              <a:t>Tree stand locations</a:t>
            </a:r>
          </a:p>
          <a:p>
            <a:r>
              <a:rPr lang="en-US" sz="2000" dirty="0"/>
              <a:t>Arial pictures</a:t>
            </a:r>
          </a:p>
          <a:p>
            <a:r>
              <a:rPr lang="en-US" sz="2000" dirty="0"/>
              <a:t>TFR’s</a:t>
            </a:r>
          </a:p>
          <a:p>
            <a:pPr marL="0" indent="0">
              <a:buClr>
                <a:srgbClr val="000000"/>
              </a:buClr>
              <a:buSzPct val="100000"/>
              <a:buNone/>
            </a:pPr>
            <a:endParaRPr lang="en-US" sz="2000" dirty="0">
              <a:ea typeface="Arial Narrow"/>
              <a:cs typeface="Arial Narrow"/>
              <a:sym typeface="Arial Narrow"/>
            </a:endParaRPr>
          </a:p>
          <a:p>
            <a:pPr marL="0" indent="0">
              <a:buClr>
                <a:srgbClr val="000000"/>
              </a:buClr>
              <a:buSzPct val="100000"/>
              <a:buNone/>
            </a:pPr>
            <a:endParaRPr lang="en-US" sz="2000" dirty="0">
              <a:ea typeface="Arial Narrow"/>
              <a:cs typeface="Arial Narrow"/>
              <a:sym typeface="Arial Narrow"/>
            </a:endParaRPr>
          </a:p>
          <a:p>
            <a:pPr marL="0" indent="0">
              <a:buClr>
                <a:srgbClr val="000000"/>
              </a:buClr>
              <a:buSzPct val="100000"/>
              <a:buNone/>
            </a:pPr>
            <a:endParaRPr lang="en-US" sz="2000" dirty="0">
              <a:ea typeface="Arial Narrow"/>
              <a:cs typeface="Arial Narrow"/>
              <a:sym typeface="Arial Narrow"/>
            </a:endParaRPr>
          </a:p>
        </p:txBody>
      </p:sp>
      <p:sp>
        <p:nvSpPr>
          <p:cNvPr id="7" name="Text Placeholder 3"/>
          <p:cNvSpPr txBox="1">
            <a:spLocks/>
          </p:cNvSpPr>
          <p:nvPr/>
        </p:nvSpPr>
        <p:spPr>
          <a:xfrm>
            <a:off x="4235194" y="1735256"/>
            <a:ext cx="3490889" cy="417914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274320" marR="0" indent="-457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●"/>
              <a:defRPr sz="1400" b="0" i="0" u="none" strike="noStrike" cap="none" baseline="0">
                <a:solidFill>
                  <a:srgbClr val="000000"/>
                </a:solidFill>
                <a:latin typeface="Georgia" panose="02040502050405020303" pitchFamily="18" charset="0"/>
                <a:ea typeface="Georgia" panose="02040502050405020303" pitchFamily="18" charset="0"/>
                <a:cs typeface="Arial"/>
                <a:sym typeface="Arial"/>
                <a:rtl val="0"/>
              </a:defRPr>
            </a:lvl1pPr>
            <a:lvl2pPr marL="548640" marR="0" indent="-1041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Noto Symbol"/>
              <a:buChar char="○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822960" marR="0" indent="-6096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Noto Symbol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L="1097280" marR="0" indent="-5588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Font typeface="Noto Symbol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L="1371600" marR="0" indent="-254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Font typeface="Georgia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L="1645920" marR="0" indent="-76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Font typeface="Noto Symbol"/>
              <a:buChar char="●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L="1920240" marR="0" indent="-1523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85740"/>
              </a:buClr>
              <a:buFont typeface="Georgia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L="2103120" marR="0" indent="507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6C62"/>
              </a:buClr>
              <a:buFont typeface="Georgia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L="2377440" marR="0" indent="-2793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9E02"/>
              </a:buClr>
              <a:buFont typeface="Georgia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sz="2000" dirty="0"/>
              <a:t>Document sharing/editing</a:t>
            </a:r>
          </a:p>
          <a:p>
            <a:r>
              <a:rPr lang="en-US" sz="2000" dirty="0"/>
              <a:t>Sharing documents / maps</a:t>
            </a:r>
          </a:p>
          <a:p>
            <a:r>
              <a:rPr lang="en-US" sz="2000" dirty="0"/>
              <a:t>Editing documents online and offline</a:t>
            </a:r>
          </a:p>
          <a:p>
            <a:r>
              <a:rPr lang="en-US" sz="2000" dirty="0"/>
              <a:t>Mailing documents</a:t>
            </a:r>
          </a:p>
          <a:p>
            <a:endParaRPr lang="en-US" sz="2000" dirty="0"/>
          </a:p>
          <a:p>
            <a:pPr marL="0" indent="0">
              <a:buNone/>
            </a:pPr>
            <a:r>
              <a:rPr lang="en-US" sz="2000" dirty="0"/>
              <a:t>Weather</a:t>
            </a:r>
          </a:p>
          <a:p>
            <a:r>
              <a:rPr lang="en-US" sz="2000" dirty="0"/>
              <a:t>Current and forecasted</a:t>
            </a:r>
          </a:p>
          <a:p>
            <a:r>
              <a:rPr lang="en-US" sz="2000" dirty="0"/>
              <a:t>Warnings /alerts</a:t>
            </a:r>
          </a:p>
          <a:p>
            <a:pPr marL="0" indent="0">
              <a:buClr>
                <a:srgbClr val="000000"/>
              </a:buClr>
              <a:buSzPct val="100000"/>
              <a:buFont typeface="Noto Symbol"/>
              <a:buNone/>
            </a:pPr>
            <a:endParaRPr lang="en-US" sz="2000" dirty="0" smtClean="0">
              <a:ea typeface="Arial Narrow"/>
              <a:cs typeface="Arial Narrow"/>
              <a:sym typeface="Arial Narrow"/>
            </a:endParaRPr>
          </a:p>
          <a:p>
            <a:pPr marL="0" indent="0">
              <a:buClr>
                <a:srgbClr val="000000"/>
              </a:buClr>
              <a:buSzPct val="100000"/>
              <a:buFont typeface="Noto Symbol"/>
              <a:buNone/>
            </a:pPr>
            <a:endParaRPr lang="en-US" sz="2000" dirty="0" smtClean="0">
              <a:ea typeface="Arial Narrow"/>
              <a:cs typeface="Arial Narrow"/>
              <a:sym typeface="Arial Narrow"/>
            </a:endParaRPr>
          </a:p>
          <a:p>
            <a:pPr marL="0" indent="0">
              <a:buClr>
                <a:srgbClr val="000000"/>
              </a:buClr>
              <a:buSzPct val="100000"/>
              <a:buFont typeface="Noto Symbol"/>
              <a:buNone/>
            </a:pPr>
            <a:endParaRPr lang="en-US" sz="2000" dirty="0">
              <a:ea typeface="Arial Narrow"/>
              <a:cs typeface="Arial Narrow"/>
              <a:sym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1806812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276" y="355253"/>
            <a:ext cx="8600490" cy="878635"/>
          </a:xfrm>
        </p:spPr>
        <p:txBody>
          <a:bodyPr/>
          <a:lstStyle/>
          <a:p>
            <a:r>
              <a:rPr lang="en-US" sz="2800" b="1" dirty="0" smtClean="0">
                <a:solidFill>
                  <a:srgbClr val="4F81BD"/>
                </a:solidFill>
                <a:latin typeface="Cambria"/>
                <a:ea typeface="Times New Roman"/>
                <a:cs typeface="Times New Roman"/>
              </a:rPr>
              <a:t>Informational sites</a:t>
            </a:r>
            <a:endParaRPr lang="en-US" sz="2800" b="1" dirty="0">
              <a:solidFill>
                <a:srgbClr val="4F81BD"/>
              </a:solidFill>
              <a:latin typeface="Cambria"/>
              <a:ea typeface="Times New Roman"/>
              <a:cs typeface="Times New Roman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Clr>
                <a:schemeClr val="dk1"/>
              </a:buClr>
              <a:buSzPct val="25000"/>
              <a:buFont typeface="Georgia"/>
              <a:buNone/>
            </a:pPr>
            <a:fld id="{00000000-1234-1234-1234-123412341234}" type="slidenum">
              <a:rPr lang="en-US" smtClean="0"/>
              <a:t>13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88742" y="1735257"/>
            <a:ext cx="8054926" cy="4179147"/>
          </a:xfrm>
        </p:spPr>
        <p:txBody>
          <a:bodyPr/>
          <a:lstStyle/>
          <a:p>
            <a:r>
              <a:rPr lang="en-US" sz="2000" dirty="0">
                <a:hlinkClick r:id="rId3"/>
              </a:rPr>
              <a:t>http://www.myfirecommunity.net</a:t>
            </a:r>
            <a:r>
              <a:rPr lang="en-US" sz="2000" dirty="0"/>
              <a:t> search Mobile Tech in Fire to find it.  Community forum for anything about apps, devices, mobile technology in fire</a:t>
            </a:r>
          </a:p>
          <a:p>
            <a:r>
              <a:rPr lang="en-US" sz="2000" dirty="0" smtClean="0">
                <a:hlinkClick r:id="rId4"/>
              </a:rPr>
              <a:t>https://</a:t>
            </a:r>
            <a:r>
              <a:rPr lang="en-US" sz="2000" dirty="0">
                <a:hlinkClick r:id="rId4"/>
              </a:rPr>
              <a:t>gacc.nifc.gov/nwcc/ctsp /</a:t>
            </a:r>
            <a:r>
              <a:rPr lang="en-US" sz="2000" dirty="0" smtClean="0"/>
              <a:t> ITSS web </a:t>
            </a:r>
            <a:r>
              <a:rPr lang="en-US" sz="2000" dirty="0"/>
              <a:t>site.  Mobile technology and </a:t>
            </a:r>
            <a:r>
              <a:rPr lang="en-US" sz="2000" dirty="0" err="1" smtClean="0"/>
              <a:t>ITSSrelated</a:t>
            </a:r>
            <a:r>
              <a:rPr lang="en-US" sz="2000" dirty="0"/>
              <a:t>.</a:t>
            </a:r>
          </a:p>
          <a:p>
            <a:pPr lvl="1"/>
            <a:endParaRPr lang="en-US" sz="2000" dirty="0"/>
          </a:p>
          <a:p>
            <a:pPr marL="0" indent="0">
              <a:buClr>
                <a:srgbClr val="000000"/>
              </a:buClr>
              <a:buSzPct val="100000"/>
              <a:buNone/>
            </a:pPr>
            <a:endParaRPr lang="en-US" sz="2000" dirty="0">
              <a:ea typeface="Arial Narrow"/>
              <a:cs typeface="Arial Narrow"/>
              <a:sym typeface="Arial Narrow"/>
            </a:endParaRPr>
          </a:p>
          <a:p>
            <a:pPr marL="0" indent="0">
              <a:buClr>
                <a:srgbClr val="000000"/>
              </a:buClr>
              <a:buSzPct val="100000"/>
              <a:buNone/>
            </a:pPr>
            <a:endParaRPr lang="en-US" sz="2000" dirty="0">
              <a:ea typeface="Arial Narrow"/>
              <a:cs typeface="Arial Narrow"/>
              <a:sym typeface="Arial Narrow"/>
            </a:endParaRPr>
          </a:p>
          <a:p>
            <a:pPr marL="0" indent="0">
              <a:buClr>
                <a:srgbClr val="000000"/>
              </a:buClr>
              <a:buSzPct val="100000"/>
              <a:buNone/>
            </a:pPr>
            <a:endParaRPr lang="en-US" sz="2000" dirty="0">
              <a:ea typeface="Arial Narrow"/>
              <a:cs typeface="Arial Narrow"/>
              <a:sym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2878404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276" y="355253"/>
            <a:ext cx="8600490" cy="878635"/>
          </a:xfrm>
        </p:spPr>
        <p:txBody>
          <a:bodyPr/>
          <a:lstStyle/>
          <a:p>
            <a:r>
              <a:rPr lang="en-US" sz="2800" b="1" dirty="0" smtClean="0">
                <a:solidFill>
                  <a:srgbClr val="4F81BD"/>
                </a:solidFill>
                <a:latin typeface="Cambria"/>
                <a:ea typeface="Times New Roman"/>
                <a:cs typeface="Times New Roman"/>
              </a:rPr>
              <a:t>What’s a QR code?</a:t>
            </a:r>
            <a:endParaRPr lang="en-US" sz="2800" b="1" dirty="0">
              <a:solidFill>
                <a:srgbClr val="4F81BD"/>
              </a:solidFill>
              <a:latin typeface="Cambria"/>
              <a:ea typeface="Times New Roman"/>
              <a:cs typeface="Times New Roman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Clr>
                <a:schemeClr val="dk1"/>
              </a:buClr>
              <a:buSzPct val="25000"/>
              <a:buFont typeface="Georgia"/>
              <a:buNone/>
            </a:pPr>
            <a:fld id="{00000000-1234-1234-1234-123412341234}" type="slidenum">
              <a:rPr lang="en-US" smtClean="0"/>
              <a:t>14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88742" y="1735257"/>
            <a:ext cx="4633889" cy="4179147"/>
          </a:xfrm>
        </p:spPr>
        <p:txBody>
          <a:bodyPr/>
          <a:lstStyle/>
          <a:p>
            <a:r>
              <a:rPr lang="en-US" sz="1800" dirty="0"/>
              <a:t>Wikipedia definition:</a:t>
            </a:r>
            <a:br>
              <a:rPr lang="en-US" sz="1800" dirty="0"/>
            </a:br>
            <a:r>
              <a:rPr lang="en-US" sz="1800" dirty="0"/>
              <a:t>A QR Code is a matrix barcode (or two-dimensional code), readable by QR scanners, mobile phones with a camera, and smartphones. The code...</a:t>
            </a:r>
          </a:p>
          <a:p>
            <a:r>
              <a:rPr lang="en-US" sz="1800" dirty="0"/>
              <a:t>QR code is a Quick Response code that can link to:</a:t>
            </a:r>
          </a:p>
          <a:p>
            <a:pPr lvl="1"/>
            <a:r>
              <a:rPr lang="en-US" sz="1800" dirty="0">
                <a:latin typeface="Georgia" panose="02040502050405020303" pitchFamily="18" charset="0"/>
              </a:rPr>
              <a:t>Free Text</a:t>
            </a:r>
          </a:p>
          <a:p>
            <a:pPr lvl="1"/>
            <a:r>
              <a:rPr lang="en-US" sz="1800" dirty="0">
                <a:latin typeface="Georgia" panose="02040502050405020303" pitchFamily="18" charset="0"/>
              </a:rPr>
              <a:t>URL</a:t>
            </a:r>
          </a:p>
          <a:p>
            <a:pPr lvl="1"/>
            <a:r>
              <a:rPr lang="en-US" sz="1800" dirty="0">
                <a:latin typeface="Georgia" panose="02040502050405020303" pitchFamily="18" charset="0"/>
              </a:rPr>
              <a:t>Phone Number</a:t>
            </a:r>
          </a:p>
          <a:p>
            <a:pPr lvl="1"/>
            <a:r>
              <a:rPr lang="en-US" sz="1800" dirty="0">
                <a:latin typeface="Georgia" panose="02040502050405020303" pitchFamily="18" charset="0"/>
              </a:rPr>
              <a:t>SMS</a:t>
            </a:r>
          </a:p>
          <a:p>
            <a:pPr lvl="1"/>
            <a:r>
              <a:rPr lang="en-US" sz="1800" dirty="0">
                <a:latin typeface="Georgia" panose="02040502050405020303" pitchFamily="18" charset="0"/>
              </a:rPr>
              <a:t>Contact</a:t>
            </a:r>
          </a:p>
          <a:p>
            <a:r>
              <a:rPr lang="en-US" sz="1800" dirty="0"/>
              <a:t>Great.  How does that help a firefighter?</a:t>
            </a:r>
          </a:p>
          <a:p>
            <a:pPr lvl="1"/>
            <a:endParaRPr lang="en-US" sz="2000" dirty="0"/>
          </a:p>
          <a:p>
            <a:pPr marL="0" indent="0">
              <a:buClr>
                <a:srgbClr val="000000"/>
              </a:buClr>
              <a:buSzPct val="100000"/>
              <a:buNone/>
            </a:pPr>
            <a:endParaRPr lang="en-US" sz="2000" dirty="0">
              <a:ea typeface="Arial Narrow"/>
              <a:cs typeface="Arial Narrow"/>
              <a:sym typeface="Arial Narrow"/>
            </a:endParaRPr>
          </a:p>
          <a:p>
            <a:pPr marL="0" indent="0">
              <a:buClr>
                <a:srgbClr val="000000"/>
              </a:buClr>
              <a:buSzPct val="100000"/>
              <a:buNone/>
            </a:pPr>
            <a:endParaRPr lang="en-US" sz="2000" dirty="0">
              <a:ea typeface="Arial Narrow"/>
              <a:cs typeface="Arial Narrow"/>
              <a:sym typeface="Arial Narrow"/>
            </a:endParaRPr>
          </a:p>
          <a:p>
            <a:pPr marL="0" indent="0">
              <a:buClr>
                <a:srgbClr val="000000"/>
              </a:buClr>
              <a:buSzPct val="100000"/>
              <a:buNone/>
            </a:pPr>
            <a:endParaRPr lang="en-US" sz="2000" dirty="0">
              <a:ea typeface="Arial Narrow"/>
              <a:cs typeface="Arial Narrow"/>
              <a:sym typeface="Arial Narrow"/>
            </a:endParaRPr>
          </a:p>
        </p:txBody>
      </p:sp>
      <p:pic>
        <p:nvPicPr>
          <p:cNvPr id="5" name="Picture 2" descr="C:\Users\mgascon\Downloads\qrcod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5723" y="2174630"/>
            <a:ext cx="2836985" cy="2836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1659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276" y="355253"/>
            <a:ext cx="8600490" cy="878635"/>
          </a:xfrm>
        </p:spPr>
        <p:txBody>
          <a:bodyPr/>
          <a:lstStyle/>
          <a:p>
            <a:r>
              <a:rPr lang="en-US" sz="2800" b="1" dirty="0" smtClean="0">
                <a:solidFill>
                  <a:srgbClr val="4F81BD"/>
                </a:solidFill>
                <a:latin typeface="Cambria"/>
                <a:ea typeface="Times New Roman"/>
                <a:cs typeface="Times New Roman"/>
              </a:rPr>
              <a:t>QR code</a:t>
            </a:r>
            <a:endParaRPr lang="en-US" sz="2800" b="1" dirty="0">
              <a:solidFill>
                <a:srgbClr val="4F81BD"/>
              </a:solidFill>
              <a:latin typeface="Cambria"/>
              <a:ea typeface="Times New Roman"/>
              <a:cs typeface="Times New Roman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Clr>
                <a:schemeClr val="dk1"/>
              </a:buClr>
              <a:buSzPct val="25000"/>
              <a:buFont typeface="Georgia"/>
              <a:buNone/>
            </a:pPr>
            <a:fld id="{00000000-1234-1234-1234-123412341234}" type="slidenum">
              <a:rPr lang="en-US" smtClean="0"/>
              <a:t>15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3276371" y="1916853"/>
            <a:ext cx="2461846" cy="4179147"/>
          </a:xfrm>
        </p:spPr>
        <p:txBody>
          <a:bodyPr/>
          <a:lstStyle/>
          <a:p>
            <a:r>
              <a:rPr lang="en-US" sz="1800" dirty="0"/>
              <a:t>IAP (Incident Action Plan)</a:t>
            </a:r>
          </a:p>
          <a:p>
            <a:r>
              <a:rPr lang="en-US" sz="1800" dirty="0"/>
              <a:t>The MOST used document at fire camp.  EVERYONE has it or has access to it.  Put a QR code on it!</a:t>
            </a:r>
          </a:p>
          <a:p>
            <a:r>
              <a:rPr lang="en-US" sz="1800" dirty="0"/>
              <a:t>QR code generators are readily found online and crazy easy to use.  (And Free!)</a:t>
            </a:r>
          </a:p>
          <a:p>
            <a:pPr lvl="1"/>
            <a:endParaRPr lang="en-US" sz="2000" dirty="0"/>
          </a:p>
          <a:p>
            <a:pPr marL="0" indent="0">
              <a:buClr>
                <a:srgbClr val="000000"/>
              </a:buClr>
              <a:buSzPct val="100000"/>
              <a:buNone/>
            </a:pPr>
            <a:endParaRPr lang="en-US" sz="2000" dirty="0">
              <a:ea typeface="Arial Narrow"/>
              <a:cs typeface="Arial Narrow"/>
              <a:sym typeface="Arial Narrow"/>
            </a:endParaRPr>
          </a:p>
          <a:p>
            <a:pPr marL="0" indent="0">
              <a:buClr>
                <a:srgbClr val="000000"/>
              </a:buClr>
              <a:buSzPct val="100000"/>
              <a:buNone/>
            </a:pPr>
            <a:endParaRPr lang="en-US" sz="2000" dirty="0">
              <a:ea typeface="Arial Narrow"/>
              <a:cs typeface="Arial Narrow"/>
              <a:sym typeface="Arial Narrow"/>
            </a:endParaRPr>
          </a:p>
          <a:p>
            <a:pPr marL="0" indent="0">
              <a:buClr>
                <a:srgbClr val="000000"/>
              </a:buClr>
              <a:buSzPct val="100000"/>
              <a:buNone/>
            </a:pPr>
            <a:endParaRPr lang="en-US" sz="2000" dirty="0">
              <a:ea typeface="Arial Narrow"/>
              <a:cs typeface="Arial Narrow"/>
              <a:sym typeface="Arial Narrow"/>
            </a:endParaRPr>
          </a:p>
        </p:txBody>
      </p:sp>
      <p:pic>
        <p:nvPicPr>
          <p:cNvPr id="7" name="Picture 2" descr="O:\IRM\CTSP\2013\Butte-IAP-cove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89222"/>
            <a:ext cx="2991790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O:\IRM\CTSP\2013\Butte-IAP-cover-with-Q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8838" y="1989222"/>
            <a:ext cx="2931668" cy="4106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5342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276" y="355253"/>
            <a:ext cx="8600490" cy="878635"/>
          </a:xfrm>
        </p:spPr>
        <p:txBody>
          <a:bodyPr/>
          <a:lstStyle/>
          <a:p>
            <a:r>
              <a:rPr lang="en-US" sz="2800" b="1" dirty="0" smtClean="0">
                <a:solidFill>
                  <a:srgbClr val="4F81BD"/>
                </a:solidFill>
                <a:latin typeface="Cambria"/>
                <a:ea typeface="Times New Roman"/>
                <a:cs typeface="Times New Roman"/>
              </a:rPr>
              <a:t>QR code uses</a:t>
            </a:r>
            <a:endParaRPr lang="en-US" sz="2800" b="1" dirty="0">
              <a:solidFill>
                <a:srgbClr val="4F81BD"/>
              </a:solidFill>
              <a:latin typeface="Cambria"/>
              <a:ea typeface="Times New Roman"/>
              <a:cs typeface="Times New Roman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Clr>
                <a:schemeClr val="dk1"/>
              </a:buClr>
              <a:buSzPct val="25000"/>
              <a:buFont typeface="Georgia"/>
              <a:buNone/>
            </a:pPr>
            <a:fld id="{00000000-1234-1234-1234-123412341234}" type="slidenum">
              <a:rPr lang="en-US" smtClean="0"/>
              <a:t>16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88742" y="1735257"/>
            <a:ext cx="8054926" cy="4179147"/>
          </a:xfrm>
        </p:spPr>
        <p:txBody>
          <a:bodyPr/>
          <a:lstStyle/>
          <a:p>
            <a:r>
              <a:rPr lang="en-US" sz="2000" dirty="0"/>
              <a:t>QR codes can point to a web site that houses anything really.  For fire, typical uses will be:</a:t>
            </a:r>
          </a:p>
          <a:p>
            <a:pPr lvl="1"/>
            <a:r>
              <a:rPr lang="en-US" sz="2000" dirty="0">
                <a:latin typeface="Georgia" panose="02040502050405020303" pitchFamily="18" charset="0"/>
              </a:rPr>
              <a:t>Maps</a:t>
            </a:r>
          </a:p>
          <a:p>
            <a:pPr lvl="1"/>
            <a:r>
              <a:rPr lang="en-US" sz="2000" dirty="0">
                <a:latin typeface="Georgia" panose="02040502050405020303" pitchFamily="18" charset="0"/>
              </a:rPr>
              <a:t>IAP</a:t>
            </a:r>
          </a:p>
          <a:p>
            <a:pPr lvl="1"/>
            <a:r>
              <a:rPr lang="en-US" sz="2000" dirty="0">
                <a:latin typeface="Georgia" panose="02040502050405020303" pitchFamily="18" charset="0"/>
              </a:rPr>
              <a:t>Pictures</a:t>
            </a:r>
          </a:p>
          <a:p>
            <a:pPr lvl="1"/>
            <a:r>
              <a:rPr lang="en-US" sz="2000" dirty="0">
                <a:latin typeface="Georgia" panose="02040502050405020303" pitchFamily="18" charset="0"/>
              </a:rPr>
              <a:t>Information</a:t>
            </a:r>
          </a:p>
          <a:p>
            <a:pPr lvl="1"/>
            <a:r>
              <a:rPr lang="en-US" sz="2000" dirty="0">
                <a:latin typeface="Georgia" panose="02040502050405020303" pitchFamily="18" charset="0"/>
              </a:rPr>
              <a:t>NO PII allowed!</a:t>
            </a:r>
          </a:p>
          <a:p>
            <a:r>
              <a:rPr lang="en-US" sz="2000" dirty="0"/>
              <a:t>You will need to have a website to put data on to keep the content current.  No bells and whistles are needed, keep it simple.</a:t>
            </a:r>
          </a:p>
          <a:p>
            <a:r>
              <a:rPr lang="en-US" sz="2000" dirty="0"/>
              <a:t>NOTE:  If possible, point the QR code to a website instead of an FTP site.  There have been some instances that iOS did not work as well on FTP as it did HTTP.</a:t>
            </a:r>
          </a:p>
          <a:p>
            <a:pPr lvl="1"/>
            <a:endParaRPr lang="en-US" sz="2000" dirty="0"/>
          </a:p>
          <a:p>
            <a:pPr marL="0" indent="0">
              <a:buClr>
                <a:srgbClr val="000000"/>
              </a:buClr>
              <a:buSzPct val="100000"/>
              <a:buNone/>
            </a:pPr>
            <a:endParaRPr lang="en-US" sz="2000" dirty="0">
              <a:ea typeface="Arial Narrow"/>
              <a:cs typeface="Arial Narrow"/>
              <a:sym typeface="Arial Narrow"/>
            </a:endParaRPr>
          </a:p>
          <a:p>
            <a:pPr marL="0" indent="0">
              <a:buClr>
                <a:srgbClr val="000000"/>
              </a:buClr>
              <a:buSzPct val="100000"/>
              <a:buNone/>
            </a:pPr>
            <a:endParaRPr lang="en-US" sz="2000" dirty="0">
              <a:ea typeface="Arial Narrow"/>
              <a:cs typeface="Arial Narrow"/>
              <a:sym typeface="Arial Narrow"/>
            </a:endParaRPr>
          </a:p>
          <a:p>
            <a:pPr marL="0" indent="0">
              <a:buClr>
                <a:srgbClr val="000000"/>
              </a:buClr>
              <a:buSzPct val="100000"/>
              <a:buNone/>
            </a:pPr>
            <a:endParaRPr lang="en-US" sz="2000" dirty="0">
              <a:ea typeface="Arial Narrow"/>
              <a:cs typeface="Arial Narrow"/>
              <a:sym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1370665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276" y="355253"/>
            <a:ext cx="8600490" cy="878635"/>
          </a:xfrm>
        </p:spPr>
        <p:txBody>
          <a:bodyPr/>
          <a:lstStyle/>
          <a:p>
            <a:r>
              <a:rPr lang="en-US" sz="2800" b="1" dirty="0" smtClean="0">
                <a:solidFill>
                  <a:srgbClr val="4F81BD"/>
                </a:solidFill>
                <a:latin typeface="Cambria"/>
                <a:ea typeface="Times New Roman"/>
                <a:cs typeface="Times New Roman"/>
              </a:rPr>
              <a:t>PDF maps getting started</a:t>
            </a:r>
            <a:endParaRPr lang="en-US" sz="2800" b="1" dirty="0">
              <a:solidFill>
                <a:srgbClr val="4F81BD"/>
              </a:solidFill>
              <a:latin typeface="Cambria"/>
              <a:ea typeface="Times New Roman"/>
              <a:cs typeface="Times New Roman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Clr>
                <a:schemeClr val="dk1"/>
              </a:buClr>
              <a:buSzPct val="25000"/>
              <a:buFont typeface="Georgia"/>
              <a:buNone/>
            </a:pPr>
            <a:fld id="{00000000-1234-1234-1234-123412341234}" type="slidenum">
              <a:rPr lang="en-US" smtClean="0"/>
              <a:t>17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88742" y="1735257"/>
            <a:ext cx="4313964" cy="4179147"/>
          </a:xfrm>
        </p:spPr>
        <p:txBody>
          <a:bodyPr/>
          <a:lstStyle/>
          <a:p>
            <a:r>
              <a:rPr lang="en-US" sz="2000" dirty="0" err="1"/>
              <a:t>Avenza</a:t>
            </a:r>
            <a:r>
              <a:rPr lang="en-US" sz="2000" dirty="0"/>
              <a:t> Maps and how to use it.</a:t>
            </a:r>
          </a:p>
          <a:p>
            <a:pPr lvl="1"/>
            <a:r>
              <a:rPr lang="en-US" sz="2000" dirty="0">
                <a:latin typeface="Georgia" panose="02040502050405020303" pitchFamily="18" charset="0"/>
              </a:rPr>
              <a:t>What is a geo referenced map?  Simply put, it is a pdf that has </a:t>
            </a:r>
            <a:r>
              <a:rPr lang="en-US" sz="2000" dirty="0" err="1">
                <a:latin typeface="Georgia" panose="02040502050405020303" pitchFamily="18" charset="0"/>
              </a:rPr>
              <a:t>lat</a:t>
            </a:r>
            <a:r>
              <a:rPr lang="en-US" sz="2000" dirty="0">
                <a:latin typeface="Georgia" panose="02040502050405020303" pitchFamily="18" charset="0"/>
              </a:rPr>
              <a:t>/</a:t>
            </a:r>
            <a:r>
              <a:rPr lang="en-US" sz="2000" dirty="0" err="1">
                <a:latin typeface="Georgia" panose="02040502050405020303" pitchFamily="18" charset="0"/>
              </a:rPr>
              <a:t>lon</a:t>
            </a:r>
            <a:r>
              <a:rPr lang="en-US" sz="2000" dirty="0">
                <a:latin typeface="Georgia" panose="02040502050405020303" pitchFamily="18" charset="0"/>
              </a:rPr>
              <a:t> embedded into it.  With your smart device, </a:t>
            </a:r>
            <a:r>
              <a:rPr lang="en-US" sz="2000" dirty="0" err="1">
                <a:latin typeface="Georgia" panose="02040502050405020303" pitchFamily="18" charset="0"/>
              </a:rPr>
              <a:t>gps</a:t>
            </a:r>
            <a:r>
              <a:rPr lang="en-US" sz="2000" dirty="0">
                <a:latin typeface="Georgia" panose="02040502050405020303" pitchFamily="18" charset="0"/>
              </a:rPr>
              <a:t> coordinates are displayed on the map, showing where you are on the map.</a:t>
            </a:r>
          </a:p>
          <a:p>
            <a:r>
              <a:rPr lang="en-US" sz="2000" dirty="0"/>
              <a:t>From the App Store, download </a:t>
            </a:r>
            <a:br>
              <a:rPr lang="en-US" sz="2000" dirty="0"/>
            </a:br>
            <a:r>
              <a:rPr lang="en-US" sz="2000" dirty="0"/>
              <a:t>and install “</a:t>
            </a:r>
            <a:r>
              <a:rPr lang="en-US" sz="2000" dirty="0" err="1"/>
              <a:t>Avenza</a:t>
            </a:r>
            <a:r>
              <a:rPr lang="en-US" sz="2000" dirty="0"/>
              <a:t> PDF Maps”.</a:t>
            </a:r>
          </a:p>
          <a:p>
            <a:r>
              <a:rPr lang="en-US" sz="2000" dirty="0"/>
              <a:t>After the app installs, open it.</a:t>
            </a:r>
          </a:p>
          <a:p>
            <a:pPr marL="0" indent="0">
              <a:buClr>
                <a:srgbClr val="000000"/>
              </a:buClr>
              <a:buSzPct val="100000"/>
              <a:buNone/>
            </a:pPr>
            <a:endParaRPr lang="en-US" sz="2000" dirty="0">
              <a:ea typeface="Arial Narrow"/>
              <a:cs typeface="Arial Narrow"/>
              <a:sym typeface="Arial Narrow"/>
            </a:endParaRPr>
          </a:p>
          <a:p>
            <a:pPr marL="0" indent="0">
              <a:buClr>
                <a:srgbClr val="000000"/>
              </a:buClr>
              <a:buSzPct val="100000"/>
              <a:buNone/>
            </a:pPr>
            <a:endParaRPr lang="en-US" sz="2000" dirty="0">
              <a:ea typeface="Arial Narrow"/>
              <a:cs typeface="Arial Narrow"/>
              <a:sym typeface="Arial Narrow"/>
            </a:endParaRPr>
          </a:p>
          <a:p>
            <a:pPr marL="0" indent="0">
              <a:buClr>
                <a:srgbClr val="000000"/>
              </a:buClr>
              <a:buSzPct val="100000"/>
              <a:buNone/>
            </a:pPr>
            <a:endParaRPr lang="en-US" sz="2000" dirty="0">
              <a:ea typeface="Arial Narrow"/>
              <a:cs typeface="Arial Narrow"/>
              <a:sym typeface="Arial Narrow"/>
            </a:endParaRPr>
          </a:p>
        </p:txBody>
      </p:sp>
      <p:pic>
        <p:nvPicPr>
          <p:cNvPr id="5" name="Picture 2" descr="C:\Users\mgascon\Downloads\phot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7754" y="1981199"/>
            <a:ext cx="2919046" cy="4378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276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276" y="355253"/>
            <a:ext cx="8600490" cy="878635"/>
          </a:xfrm>
        </p:spPr>
        <p:txBody>
          <a:bodyPr/>
          <a:lstStyle/>
          <a:p>
            <a:r>
              <a:rPr lang="en-US" sz="2800" b="1" dirty="0" err="1" smtClean="0">
                <a:solidFill>
                  <a:srgbClr val="4F81BD"/>
                </a:solidFill>
                <a:latin typeface="Cambria"/>
                <a:ea typeface="Times New Roman"/>
                <a:cs typeface="Times New Roman"/>
              </a:rPr>
              <a:t>Avenza</a:t>
            </a:r>
            <a:r>
              <a:rPr lang="en-US" sz="2800" b="1" dirty="0" smtClean="0">
                <a:solidFill>
                  <a:srgbClr val="4F81BD"/>
                </a:solidFill>
                <a:latin typeface="Cambria"/>
                <a:ea typeface="Times New Roman"/>
                <a:cs typeface="Times New Roman"/>
              </a:rPr>
              <a:t> PDF Maps</a:t>
            </a:r>
            <a:endParaRPr lang="en-US" sz="2800" b="1" dirty="0">
              <a:solidFill>
                <a:srgbClr val="4F81BD"/>
              </a:solidFill>
              <a:latin typeface="Cambria"/>
              <a:ea typeface="Times New Roman"/>
              <a:cs typeface="Times New Roman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Clr>
                <a:schemeClr val="dk1"/>
              </a:buClr>
              <a:buSzPct val="25000"/>
              <a:buFont typeface="Georgia"/>
              <a:buNone/>
            </a:pPr>
            <a:fld id="{00000000-1234-1234-1234-123412341234}" type="slidenum">
              <a:rPr lang="en-US" smtClean="0"/>
              <a:t>18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88742" y="1735257"/>
            <a:ext cx="4313964" cy="4179147"/>
          </a:xfrm>
        </p:spPr>
        <p:txBody>
          <a:bodyPr/>
          <a:lstStyle/>
          <a:p>
            <a:r>
              <a:rPr lang="en-US" sz="2000" dirty="0"/>
              <a:t>Open geo referenced pdf.  For </a:t>
            </a:r>
            <a:br>
              <a:rPr lang="en-US" sz="2000" dirty="0"/>
            </a:br>
            <a:r>
              <a:rPr lang="en-US" sz="2000" dirty="0"/>
              <a:t>This example, we will use one</a:t>
            </a:r>
            <a:br>
              <a:rPr lang="en-US" sz="2000" dirty="0"/>
            </a:br>
            <a:r>
              <a:rPr lang="en-US" sz="2000" dirty="0"/>
              <a:t>at </a:t>
            </a:r>
            <a:r>
              <a:rPr lang="en-US" sz="2000" dirty="0" smtClean="0"/>
              <a:t>https://</a:t>
            </a:r>
            <a:r>
              <a:rPr lang="en-US" sz="2000" dirty="0"/>
              <a:t>gacc.nifc.gov/nwcc/ctsp</a:t>
            </a:r>
            <a:br>
              <a:rPr lang="en-US" sz="2000" dirty="0"/>
            </a:br>
            <a:r>
              <a:rPr lang="en-US" sz="2000" dirty="0"/>
              <a:t>Click on the </a:t>
            </a:r>
            <a:r>
              <a:rPr lang="en-US" sz="2000" dirty="0" smtClean="0"/>
              <a:t>“</a:t>
            </a:r>
            <a:r>
              <a:rPr lang="en-US" sz="2000" dirty="0" smtClean="0">
                <a:hlinkClick r:id="rId3"/>
              </a:rPr>
              <a:t>&lt;training location&gt; PDF</a:t>
            </a:r>
            <a:r>
              <a:rPr lang="en-US" sz="2000" dirty="0"/>
              <a:t>” PDF.  This is a georeferenced PDF of the </a:t>
            </a:r>
            <a:r>
              <a:rPr lang="en-US" sz="2000" dirty="0" smtClean="0"/>
              <a:t>&lt;training&gt; area</a:t>
            </a:r>
            <a:r>
              <a:rPr lang="en-US" sz="2000" dirty="0"/>
              <a:t>.  After it opens, click on the pdf itself.  This should prompt on how to open it.  </a:t>
            </a:r>
          </a:p>
          <a:p>
            <a:r>
              <a:rPr lang="en-US" sz="2000" dirty="0"/>
              <a:t>The pdf will open.  </a:t>
            </a:r>
          </a:p>
          <a:p>
            <a:pPr marL="0" indent="0">
              <a:buClr>
                <a:srgbClr val="000000"/>
              </a:buClr>
              <a:buSzPct val="100000"/>
              <a:buNone/>
            </a:pPr>
            <a:endParaRPr lang="en-US" sz="2000" dirty="0">
              <a:ea typeface="Arial Narrow"/>
              <a:cs typeface="Arial Narrow"/>
              <a:sym typeface="Arial Narrow"/>
            </a:endParaRPr>
          </a:p>
          <a:p>
            <a:pPr marL="0" indent="0">
              <a:buClr>
                <a:srgbClr val="000000"/>
              </a:buClr>
              <a:buSzPct val="100000"/>
              <a:buNone/>
            </a:pPr>
            <a:endParaRPr lang="en-US" sz="2000" dirty="0">
              <a:ea typeface="Arial Narrow"/>
              <a:cs typeface="Arial Narrow"/>
              <a:sym typeface="Arial Narrow"/>
            </a:endParaRPr>
          </a:p>
          <a:p>
            <a:pPr marL="0" indent="0">
              <a:buClr>
                <a:srgbClr val="000000"/>
              </a:buClr>
              <a:buSzPct val="100000"/>
              <a:buNone/>
            </a:pPr>
            <a:endParaRPr lang="en-US" sz="2000" dirty="0">
              <a:ea typeface="Arial Narrow"/>
              <a:cs typeface="Arial Narrow"/>
              <a:sym typeface="Arial Narrow"/>
            </a:endParaRPr>
          </a:p>
        </p:txBody>
      </p:sp>
      <p:pic>
        <p:nvPicPr>
          <p:cNvPr id="6" name="Picture 2" descr="C:\Users\mgascon\Downloads\attachments\photo 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752600"/>
            <a:ext cx="1914237" cy="2871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mgascon\Downloads\attachments\photo 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581400"/>
            <a:ext cx="1678392" cy="2521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3458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 err="1">
                <a:solidFill>
                  <a:srgbClr val="4F81BD"/>
                </a:solidFill>
                <a:latin typeface="Cambria"/>
                <a:ea typeface="Times New Roman"/>
                <a:cs typeface="Times New Roman"/>
              </a:rPr>
              <a:t>Avenza</a:t>
            </a:r>
            <a:r>
              <a:rPr lang="en-US" sz="2800" b="1" dirty="0">
                <a:solidFill>
                  <a:srgbClr val="4F81BD"/>
                </a:solidFill>
                <a:latin typeface="Cambria"/>
                <a:ea typeface="Times New Roman"/>
                <a:cs typeface="Times New Roman"/>
              </a:rPr>
              <a:t> PDF Maps</a:t>
            </a:r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Clr>
                <a:schemeClr val="dk1"/>
              </a:buClr>
              <a:buSzPct val="25000"/>
              <a:buFont typeface="Georgia"/>
              <a:buNone/>
            </a:pPr>
            <a:fld id="{00000000-1234-1234-1234-123412341234}" type="slidenum">
              <a:rPr lang="en-US" smtClean="0"/>
              <a:t>19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 smtClean="0"/>
              <a:t>Both BLM and FS have evolving contracts with </a:t>
            </a:r>
            <a:r>
              <a:rPr lang="en-US" sz="2000" dirty="0" err="1" smtClean="0"/>
              <a:t>Avenza</a:t>
            </a:r>
            <a:r>
              <a:rPr lang="en-US" sz="2000" dirty="0" smtClean="0"/>
              <a:t> PDF maps.  See your agency for licensing information.</a:t>
            </a:r>
          </a:p>
          <a:p>
            <a:r>
              <a:rPr lang="en-US" sz="2000" dirty="0" err="1" smtClean="0"/>
              <a:t>Avenza</a:t>
            </a:r>
            <a:r>
              <a:rPr lang="en-US" sz="2000" dirty="0" smtClean="0"/>
              <a:t> has the ability to download and open a map.  Even out of cell/</a:t>
            </a:r>
            <a:r>
              <a:rPr lang="en-US" sz="2000" dirty="0" err="1" smtClean="0"/>
              <a:t>wifi</a:t>
            </a:r>
            <a:r>
              <a:rPr lang="en-US" sz="2000" dirty="0" smtClean="0"/>
              <a:t> range.</a:t>
            </a:r>
          </a:p>
          <a:p>
            <a:r>
              <a:rPr lang="en-US" sz="2000" dirty="0" err="1" smtClean="0"/>
              <a:t>Avenza</a:t>
            </a:r>
            <a:r>
              <a:rPr lang="en-US" sz="2000" dirty="0" smtClean="0"/>
              <a:t> can add </a:t>
            </a:r>
            <a:r>
              <a:rPr lang="en-US" sz="2000" dirty="0" err="1" smtClean="0"/>
              <a:t>placemarks</a:t>
            </a:r>
            <a:r>
              <a:rPr lang="en-US" sz="2000" dirty="0" smtClean="0"/>
              <a:t> and/or breadcrumbs to a track.  </a:t>
            </a:r>
          </a:p>
          <a:p>
            <a:r>
              <a:rPr lang="en-US" sz="2000" dirty="0" smtClean="0"/>
              <a:t>Can export tracks and photos when done with tracking.  Can export to many formats and save or email final file.</a:t>
            </a:r>
          </a:p>
          <a:p>
            <a:r>
              <a:rPr lang="en-US" sz="2000" dirty="0" smtClean="0"/>
              <a:t>Note:  When taking pictures in the app, it saves them to your camera roll for future use.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072335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Clr>
                <a:schemeClr val="dk1"/>
              </a:buClr>
              <a:buSzPct val="25000"/>
              <a:buFont typeface="Georgia"/>
              <a:buNone/>
            </a:pPr>
            <a:fld id="{00000000-1234-1234-1234-123412341234}" type="slidenum">
              <a:rPr lang="en-US" smtClean="0"/>
              <a:t>2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11276" y="1641185"/>
            <a:ext cx="8758988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9863" indent="-16986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 smtClean="0"/>
              <a:t>Stats</a:t>
            </a:r>
          </a:p>
          <a:p>
            <a:pPr marL="169863" indent="-16986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 smtClean="0"/>
              <a:t>Devices</a:t>
            </a:r>
          </a:p>
          <a:p>
            <a:pPr marL="169863" indent="-16986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 smtClean="0"/>
              <a:t>Applications</a:t>
            </a:r>
          </a:p>
          <a:p>
            <a:pPr marL="169863" indent="-16986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 smtClean="0"/>
              <a:t>Websites</a:t>
            </a:r>
          </a:p>
          <a:p>
            <a:pPr marL="169863" indent="-16986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 smtClean="0"/>
              <a:t>How can a mobile device be used at an incident?</a:t>
            </a:r>
          </a:p>
          <a:p>
            <a:pPr marL="169863" indent="-16986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 smtClean="0"/>
              <a:t>Informational sites</a:t>
            </a:r>
          </a:p>
          <a:p>
            <a:pPr marL="169863" indent="-16986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 err="1" smtClean="0"/>
              <a:t>Whats</a:t>
            </a:r>
            <a:r>
              <a:rPr lang="en-US" sz="2000" b="1" dirty="0" smtClean="0"/>
              <a:t> a QR code?  And his is it used?</a:t>
            </a:r>
          </a:p>
          <a:p>
            <a:pPr marL="169863" indent="-16986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 err="1" smtClean="0"/>
              <a:t>Avenza</a:t>
            </a:r>
            <a:r>
              <a:rPr lang="en-US" sz="2000" b="1" dirty="0" smtClean="0"/>
              <a:t> PDF Maps</a:t>
            </a:r>
          </a:p>
          <a:p>
            <a:pPr marL="169863" indent="-16986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 smtClean="0"/>
              <a:t>Mobile Technology goals</a:t>
            </a:r>
          </a:p>
          <a:p>
            <a:pPr marL="169863" indent="-16986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 smtClean="0"/>
              <a:t>New news / Summary</a:t>
            </a:r>
          </a:p>
          <a:p>
            <a:pPr marL="169863" indent="-169863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b="1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11276" y="355254"/>
            <a:ext cx="8600490" cy="66921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9899"/>
              </a:buClr>
              <a:buFont typeface="Georgia"/>
              <a:buNone/>
              <a:defRPr sz="1400" b="0" i="0" u="none" strike="noStrike" cap="none" baseline="0">
                <a:solidFill>
                  <a:srgbClr val="000000"/>
                </a:solidFill>
                <a:latin typeface="Georgia" panose="02040502050405020303" pitchFamily="18" charset="0"/>
                <a:ea typeface="Georgia" panose="02040502050405020303" pitchFamily="18" charset="0"/>
                <a:cs typeface="Arial"/>
                <a:sym typeface="Arial"/>
                <a:rtl val="0"/>
              </a:defRPr>
            </a:lvl1pPr>
            <a:lvl2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r>
              <a:rPr lang="en-US" sz="3600" b="1" dirty="0">
                <a:solidFill>
                  <a:srgbClr val="4F81BD"/>
                </a:solidFill>
                <a:latin typeface="Cambria"/>
                <a:ea typeface="Times New Roman"/>
                <a:cs typeface="Times New Roman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103687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276" y="355253"/>
            <a:ext cx="8600490" cy="878635"/>
          </a:xfrm>
        </p:spPr>
        <p:txBody>
          <a:bodyPr/>
          <a:lstStyle/>
          <a:p>
            <a:r>
              <a:rPr lang="en-US" sz="2800" b="1" dirty="0" err="1" smtClean="0">
                <a:solidFill>
                  <a:srgbClr val="4F81BD"/>
                </a:solidFill>
                <a:latin typeface="Cambria"/>
                <a:ea typeface="Times New Roman"/>
                <a:cs typeface="Times New Roman"/>
              </a:rPr>
              <a:t>Avenza</a:t>
            </a:r>
            <a:r>
              <a:rPr lang="en-US" sz="2800" b="1" dirty="0" smtClean="0">
                <a:solidFill>
                  <a:srgbClr val="4F81BD"/>
                </a:solidFill>
                <a:latin typeface="Cambria"/>
                <a:ea typeface="Times New Roman"/>
                <a:cs typeface="Times New Roman"/>
              </a:rPr>
              <a:t> PDF Maps</a:t>
            </a:r>
            <a:endParaRPr lang="en-US" sz="2800" b="1" dirty="0">
              <a:solidFill>
                <a:srgbClr val="4F81BD"/>
              </a:solidFill>
              <a:latin typeface="Cambria"/>
              <a:ea typeface="Times New Roman"/>
              <a:cs typeface="Times New Roman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Clr>
                <a:schemeClr val="dk1"/>
              </a:buClr>
              <a:buSzPct val="25000"/>
              <a:buFont typeface="Georgia"/>
              <a:buNone/>
            </a:pPr>
            <a:fld id="{00000000-1234-1234-1234-123412341234}" type="slidenum">
              <a:rPr lang="en-US" smtClean="0"/>
              <a:t>20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88742" y="1735257"/>
            <a:ext cx="4313964" cy="4179147"/>
          </a:xfrm>
        </p:spPr>
        <p:txBody>
          <a:bodyPr/>
          <a:lstStyle/>
          <a:p>
            <a:r>
              <a:rPr lang="en-US" sz="2000" dirty="0"/>
              <a:t>Tap on the pdf.  You will get a </a:t>
            </a:r>
            <a:br>
              <a:rPr lang="en-US" sz="2000" dirty="0"/>
            </a:br>
            <a:r>
              <a:rPr lang="en-US" sz="2000" dirty="0"/>
              <a:t>prompt at the top with what to open </a:t>
            </a:r>
            <a:br>
              <a:rPr lang="en-US" sz="2000" dirty="0"/>
            </a:br>
            <a:r>
              <a:rPr lang="en-US" sz="2000" dirty="0"/>
              <a:t>it in.  Click “Open In…”</a:t>
            </a:r>
          </a:p>
          <a:p>
            <a:r>
              <a:rPr lang="en-US" sz="2000" dirty="0"/>
              <a:t>A list of Apps will display.</a:t>
            </a:r>
            <a:br>
              <a:rPr lang="en-US" sz="2000" dirty="0"/>
            </a:br>
            <a:r>
              <a:rPr lang="en-US" sz="2000" dirty="0"/>
              <a:t>Choose “PDF Maps”.</a:t>
            </a:r>
          </a:p>
          <a:p>
            <a:pPr marL="228600" indent="0">
              <a:buNone/>
            </a:pPr>
            <a:endParaRPr lang="en-US" sz="2000" dirty="0"/>
          </a:p>
          <a:p>
            <a:pPr marL="0" indent="0">
              <a:buClr>
                <a:srgbClr val="000000"/>
              </a:buClr>
              <a:buSzPct val="100000"/>
              <a:buNone/>
            </a:pPr>
            <a:endParaRPr lang="en-US" sz="2000" dirty="0">
              <a:ea typeface="Arial Narrow"/>
              <a:cs typeface="Arial Narrow"/>
              <a:sym typeface="Arial Narrow"/>
            </a:endParaRPr>
          </a:p>
          <a:p>
            <a:pPr marL="0" indent="0">
              <a:buClr>
                <a:srgbClr val="000000"/>
              </a:buClr>
              <a:buSzPct val="100000"/>
              <a:buNone/>
            </a:pPr>
            <a:endParaRPr lang="en-US" sz="2000" dirty="0">
              <a:ea typeface="Arial Narrow"/>
              <a:cs typeface="Arial Narrow"/>
              <a:sym typeface="Arial Narrow"/>
            </a:endParaRPr>
          </a:p>
          <a:p>
            <a:pPr marL="0" indent="0">
              <a:buClr>
                <a:srgbClr val="000000"/>
              </a:buClr>
              <a:buSzPct val="100000"/>
              <a:buNone/>
            </a:pPr>
            <a:endParaRPr lang="en-US" sz="2000" dirty="0">
              <a:ea typeface="Arial Narrow"/>
              <a:cs typeface="Arial Narrow"/>
              <a:sym typeface="Arial Narrow"/>
            </a:endParaRPr>
          </a:p>
        </p:txBody>
      </p:sp>
      <p:pic>
        <p:nvPicPr>
          <p:cNvPr id="8" name="Picture 2" descr="C:\Users\mgascon\Downloads\attachments\photo 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7896" y="1409699"/>
            <a:ext cx="2383870" cy="3581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mgascon\Downloads\attachments\photo 4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5194" y="2986773"/>
            <a:ext cx="2286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5592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276" y="355253"/>
            <a:ext cx="8600490" cy="878635"/>
          </a:xfrm>
        </p:spPr>
        <p:txBody>
          <a:bodyPr/>
          <a:lstStyle/>
          <a:p>
            <a:r>
              <a:rPr lang="en-US" sz="2800" b="1" dirty="0" err="1" smtClean="0">
                <a:solidFill>
                  <a:srgbClr val="4F81BD"/>
                </a:solidFill>
                <a:latin typeface="Cambria"/>
                <a:ea typeface="Times New Roman"/>
                <a:cs typeface="Times New Roman"/>
              </a:rPr>
              <a:t>Avenza</a:t>
            </a:r>
            <a:r>
              <a:rPr lang="en-US" sz="2800" b="1" dirty="0" smtClean="0">
                <a:solidFill>
                  <a:srgbClr val="4F81BD"/>
                </a:solidFill>
                <a:latin typeface="Cambria"/>
                <a:ea typeface="Times New Roman"/>
                <a:cs typeface="Times New Roman"/>
              </a:rPr>
              <a:t> PDF Maps</a:t>
            </a:r>
            <a:endParaRPr lang="en-US" sz="2800" b="1" dirty="0">
              <a:solidFill>
                <a:srgbClr val="4F81BD"/>
              </a:solidFill>
              <a:latin typeface="Cambria"/>
              <a:ea typeface="Times New Roman"/>
              <a:cs typeface="Times New Roman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Clr>
                <a:schemeClr val="dk1"/>
              </a:buClr>
              <a:buSzPct val="25000"/>
              <a:buFont typeface="Georgia"/>
              <a:buNone/>
            </a:pPr>
            <a:fld id="{00000000-1234-1234-1234-123412341234}" type="slidenum">
              <a:rPr lang="en-US" smtClean="0"/>
              <a:t>21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88742" y="1735257"/>
            <a:ext cx="4313964" cy="4179147"/>
          </a:xfrm>
        </p:spPr>
        <p:txBody>
          <a:bodyPr/>
          <a:lstStyle/>
          <a:p>
            <a:r>
              <a:rPr lang="en-US" sz="2000" dirty="0" err="1"/>
              <a:t>Avenza</a:t>
            </a:r>
            <a:r>
              <a:rPr lang="en-US" sz="2000" dirty="0"/>
              <a:t> PDF Maps will open.</a:t>
            </a:r>
            <a:br>
              <a:rPr lang="en-US" sz="2000" dirty="0"/>
            </a:br>
            <a:r>
              <a:rPr lang="en-US" sz="2000" dirty="0"/>
              <a:t>It will start to download the pdf</a:t>
            </a:r>
            <a:br>
              <a:rPr lang="en-US" sz="2000" dirty="0"/>
            </a:br>
            <a:r>
              <a:rPr lang="en-US" sz="2000" dirty="0"/>
              <a:t>file.</a:t>
            </a:r>
          </a:p>
          <a:p>
            <a:pPr lvl="1"/>
            <a:r>
              <a:rPr lang="en-US" sz="2000" dirty="0">
                <a:latin typeface="Georgia" panose="02040502050405020303" pitchFamily="18" charset="0"/>
              </a:rPr>
              <a:t>There are other ways to open pdf’s</a:t>
            </a:r>
            <a:br>
              <a:rPr lang="en-US" sz="2000" dirty="0">
                <a:latin typeface="Georgia" panose="02040502050405020303" pitchFamily="18" charset="0"/>
              </a:rPr>
            </a:br>
            <a:r>
              <a:rPr lang="en-US" sz="2000" dirty="0">
                <a:latin typeface="Georgia" panose="02040502050405020303" pitchFamily="18" charset="0"/>
              </a:rPr>
              <a:t>in </a:t>
            </a:r>
            <a:r>
              <a:rPr lang="en-US" sz="2000" dirty="0" err="1">
                <a:latin typeface="Georgia" panose="02040502050405020303" pitchFamily="18" charset="0"/>
              </a:rPr>
              <a:t>Avenza</a:t>
            </a:r>
            <a:r>
              <a:rPr lang="en-US" sz="2000" dirty="0">
                <a:latin typeface="Georgia" panose="02040502050405020303" pitchFamily="18" charset="0"/>
              </a:rPr>
              <a:t>.</a:t>
            </a:r>
          </a:p>
          <a:p>
            <a:pPr lvl="2"/>
            <a:r>
              <a:rPr lang="en-US" sz="2000" dirty="0">
                <a:latin typeface="Georgia" panose="02040502050405020303" pitchFamily="18" charset="0"/>
              </a:rPr>
              <a:t>Local, Dropbox, mail, iTunes file sharing, web sites, </a:t>
            </a:r>
            <a:r>
              <a:rPr lang="en-US" sz="2000" dirty="0" err="1">
                <a:latin typeface="Georgia" panose="02040502050405020303" pitchFamily="18" charset="0"/>
              </a:rPr>
              <a:t>etc</a:t>
            </a:r>
            <a:endParaRPr lang="en-US" sz="2000" dirty="0">
              <a:latin typeface="Georgia" panose="02040502050405020303" pitchFamily="18" charset="0"/>
            </a:endParaRPr>
          </a:p>
          <a:p>
            <a:r>
              <a:rPr lang="en-US" sz="2000" dirty="0"/>
              <a:t>To open the map, simply click on it.</a:t>
            </a:r>
          </a:p>
          <a:p>
            <a:pPr marL="0" indent="0">
              <a:buClr>
                <a:srgbClr val="000000"/>
              </a:buClr>
              <a:buSzPct val="100000"/>
              <a:buNone/>
            </a:pPr>
            <a:endParaRPr lang="en-US" sz="2000" dirty="0">
              <a:ea typeface="Arial Narrow"/>
              <a:cs typeface="Arial Narrow"/>
              <a:sym typeface="Arial Narrow"/>
            </a:endParaRPr>
          </a:p>
          <a:p>
            <a:pPr marL="0" indent="0">
              <a:buClr>
                <a:srgbClr val="000000"/>
              </a:buClr>
              <a:buSzPct val="100000"/>
              <a:buNone/>
            </a:pPr>
            <a:endParaRPr lang="en-US" sz="2000" dirty="0">
              <a:ea typeface="Arial Narrow"/>
              <a:cs typeface="Arial Narrow"/>
              <a:sym typeface="Arial Narrow"/>
            </a:endParaRPr>
          </a:p>
          <a:p>
            <a:pPr marL="0" indent="0">
              <a:buClr>
                <a:srgbClr val="000000"/>
              </a:buClr>
              <a:buSzPct val="100000"/>
              <a:buNone/>
            </a:pPr>
            <a:endParaRPr lang="en-US" sz="2000" dirty="0">
              <a:ea typeface="Arial Narrow"/>
              <a:cs typeface="Arial Narrow"/>
              <a:sym typeface="Arial Narrow"/>
            </a:endParaRPr>
          </a:p>
        </p:txBody>
      </p:sp>
      <p:pic>
        <p:nvPicPr>
          <p:cNvPr id="7" name="Picture 2" descr="C:\Users\mgascon\Downloads\attachments (1)\photo 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4062" y="1467694"/>
            <a:ext cx="3136337" cy="4704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8799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276" y="355253"/>
            <a:ext cx="8600490" cy="878635"/>
          </a:xfrm>
        </p:spPr>
        <p:txBody>
          <a:bodyPr/>
          <a:lstStyle/>
          <a:p>
            <a:r>
              <a:rPr lang="en-US" sz="2800" b="1" dirty="0" err="1" smtClean="0">
                <a:solidFill>
                  <a:srgbClr val="4F81BD"/>
                </a:solidFill>
                <a:latin typeface="Cambria"/>
                <a:ea typeface="Times New Roman"/>
                <a:cs typeface="Times New Roman"/>
              </a:rPr>
              <a:t>Avenza</a:t>
            </a:r>
            <a:r>
              <a:rPr lang="en-US" sz="2800" b="1" dirty="0" smtClean="0">
                <a:solidFill>
                  <a:srgbClr val="4F81BD"/>
                </a:solidFill>
                <a:latin typeface="Cambria"/>
                <a:ea typeface="Times New Roman"/>
                <a:cs typeface="Times New Roman"/>
              </a:rPr>
              <a:t> PDF Maps</a:t>
            </a:r>
            <a:endParaRPr lang="en-US" sz="2800" b="1" dirty="0">
              <a:solidFill>
                <a:srgbClr val="4F81BD"/>
              </a:solidFill>
              <a:latin typeface="Cambria"/>
              <a:ea typeface="Times New Roman"/>
              <a:cs typeface="Times New Roman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Clr>
                <a:schemeClr val="dk1"/>
              </a:buClr>
              <a:buSzPct val="25000"/>
              <a:buFont typeface="Georgia"/>
              <a:buNone/>
            </a:pPr>
            <a:fld id="{00000000-1234-1234-1234-123412341234}" type="slidenum">
              <a:rPr lang="en-US" smtClean="0"/>
              <a:t>22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88742" y="1735257"/>
            <a:ext cx="4070344" cy="4179147"/>
          </a:xfrm>
        </p:spPr>
        <p:txBody>
          <a:bodyPr/>
          <a:lstStyle/>
          <a:p>
            <a:r>
              <a:rPr lang="en-US" sz="2000" dirty="0"/>
              <a:t>To create a </a:t>
            </a:r>
            <a:r>
              <a:rPr lang="en-US" sz="2000" dirty="0" err="1"/>
              <a:t>placemark</a:t>
            </a:r>
            <a:r>
              <a:rPr lang="en-US" sz="2000" dirty="0"/>
              <a:t>, click the icon next to the locator icon.  That will place the </a:t>
            </a:r>
            <a:r>
              <a:rPr lang="en-US" sz="2000" dirty="0" err="1"/>
              <a:t>placemark</a:t>
            </a:r>
            <a:r>
              <a:rPr lang="en-US" sz="2000" dirty="0"/>
              <a:t>.  </a:t>
            </a:r>
          </a:p>
          <a:p>
            <a:pPr marL="0" indent="0">
              <a:buClr>
                <a:srgbClr val="000000"/>
              </a:buClr>
              <a:buSzPct val="100000"/>
              <a:buNone/>
            </a:pPr>
            <a:endParaRPr lang="en-US" sz="1600" dirty="0">
              <a:ea typeface="Arial Narrow"/>
              <a:cs typeface="Arial Narrow"/>
              <a:sym typeface="Arial Narrow"/>
            </a:endParaRPr>
          </a:p>
          <a:p>
            <a:pPr marL="0" indent="0">
              <a:buClr>
                <a:srgbClr val="000000"/>
              </a:buClr>
              <a:buSzPct val="100000"/>
              <a:buNone/>
            </a:pPr>
            <a:endParaRPr lang="en-US" sz="2000" dirty="0">
              <a:ea typeface="Arial Narrow"/>
              <a:cs typeface="Arial Narrow"/>
              <a:sym typeface="Arial Narrow"/>
            </a:endParaRPr>
          </a:p>
          <a:p>
            <a:pPr marL="0" indent="0">
              <a:buClr>
                <a:srgbClr val="000000"/>
              </a:buClr>
              <a:buSzPct val="100000"/>
              <a:buNone/>
            </a:pPr>
            <a:endParaRPr lang="en-US" sz="2000" dirty="0">
              <a:ea typeface="Arial Narrow"/>
              <a:cs typeface="Arial Narrow"/>
              <a:sym typeface="Arial Narrow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098980"/>
            <a:ext cx="2057400" cy="3097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 Placeholder 3"/>
          <p:cNvSpPr txBox="1">
            <a:spLocks/>
          </p:cNvSpPr>
          <p:nvPr/>
        </p:nvSpPr>
        <p:spPr>
          <a:xfrm>
            <a:off x="4497802" y="1735257"/>
            <a:ext cx="4313964" cy="417914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274320" marR="0" indent="-457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●"/>
              <a:defRPr sz="1400" b="0" i="0" u="none" strike="noStrike" cap="none" baseline="0">
                <a:solidFill>
                  <a:srgbClr val="000000"/>
                </a:solidFill>
                <a:latin typeface="Georgia" panose="02040502050405020303" pitchFamily="18" charset="0"/>
                <a:ea typeface="Georgia" panose="02040502050405020303" pitchFamily="18" charset="0"/>
                <a:cs typeface="Arial"/>
                <a:sym typeface="Arial"/>
                <a:rtl val="0"/>
              </a:defRPr>
            </a:lvl1pPr>
            <a:lvl2pPr marL="548640" marR="0" indent="-1041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Noto Symbol"/>
              <a:buChar char="○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822960" marR="0" indent="-6096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Noto Symbol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L="1097280" marR="0" indent="-5588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Font typeface="Noto Symbol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L="1371600" marR="0" indent="-254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Font typeface="Georgia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L="1645920" marR="0" indent="-76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Font typeface="Noto Symbol"/>
              <a:buChar char="●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L="1920240" marR="0" indent="-1523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85740"/>
              </a:buClr>
              <a:buFont typeface="Georgia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L="2103120" marR="0" indent="507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6C62"/>
              </a:buClr>
              <a:buFont typeface="Georgia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L="2377440" marR="0" indent="-2793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9E02"/>
              </a:buClr>
              <a:buFont typeface="Georgia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r>
              <a:rPr lang="en-US" sz="2000" dirty="0"/>
              <a:t>To add a picture, click on the Photo section and click add.  Click the plus sign and choose from camera or library.</a:t>
            </a:r>
          </a:p>
          <a:p>
            <a:pPr marL="0" indent="0">
              <a:buClr>
                <a:srgbClr val="000000"/>
              </a:buClr>
              <a:buSzPct val="100000"/>
              <a:buFont typeface="Noto Symbol"/>
              <a:buNone/>
            </a:pPr>
            <a:endParaRPr lang="en-US" sz="1600" dirty="0" smtClean="0">
              <a:ea typeface="Arial Narrow"/>
              <a:cs typeface="Arial Narrow"/>
              <a:sym typeface="Arial Narrow"/>
            </a:endParaRPr>
          </a:p>
          <a:p>
            <a:pPr marL="0" indent="0">
              <a:buClr>
                <a:srgbClr val="000000"/>
              </a:buClr>
              <a:buSzPct val="100000"/>
              <a:buFont typeface="Noto Symbol"/>
              <a:buNone/>
            </a:pPr>
            <a:endParaRPr lang="en-US" sz="2000" dirty="0" smtClean="0">
              <a:ea typeface="Arial Narrow"/>
              <a:cs typeface="Arial Narrow"/>
              <a:sym typeface="Arial Narrow"/>
            </a:endParaRPr>
          </a:p>
          <a:p>
            <a:pPr marL="0" indent="0">
              <a:buClr>
                <a:srgbClr val="000000"/>
              </a:buClr>
              <a:buSzPct val="100000"/>
              <a:buFont typeface="Noto Symbol"/>
              <a:buNone/>
            </a:pPr>
            <a:endParaRPr lang="en-US" sz="2000" dirty="0">
              <a:ea typeface="Arial Narrow"/>
              <a:cs typeface="Arial Narrow"/>
              <a:sym typeface="Arial Narrow"/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1166" y="3098980"/>
            <a:ext cx="2090234" cy="3085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8155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276" y="355253"/>
            <a:ext cx="8600490" cy="878635"/>
          </a:xfrm>
        </p:spPr>
        <p:txBody>
          <a:bodyPr/>
          <a:lstStyle/>
          <a:p>
            <a:r>
              <a:rPr lang="en-US" sz="2800" b="1" dirty="0" err="1" smtClean="0">
                <a:solidFill>
                  <a:srgbClr val="4F81BD"/>
                </a:solidFill>
                <a:latin typeface="Cambria"/>
                <a:ea typeface="Times New Roman"/>
                <a:cs typeface="Times New Roman"/>
              </a:rPr>
              <a:t>Avenza</a:t>
            </a:r>
            <a:r>
              <a:rPr lang="en-US" sz="2800" b="1" dirty="0" smtClean="0">
                <a:solidFill>
                  <a:srgbClr val="4F81BD"/>
                </a:solidFill>
                <a:latin typeface="Cambria"/>
                <a:ea typeface="Times New Roman"/>
                <a:cs typeface="Times New Roman"/>
              </a:rPr>
              <a:t> PDF Maps exporting</a:t>
            </a:r>
            <a:endParaRPr lang="en-US" sz="2800" b="1" dirty="0">
              <a:solidFill>
                <a:srgbClr val="4F81BD"/>
              </a:solidFill>
              <a:latin typeface="Cambria"/>
              <a:ea typeface="Times New Roman"/>
              <a:cs typeface="Times New Roman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Clr>
                <a:schemeClr val="dk1"/>
              </a:buClr>
              <a:buSzPct val="25000"/>
              <a:buFont typeface="Georgia"/>
              <a:buNone/>
            </a:pPr>
            <a:fld id="{00000000-1234-1234-1234-123412341234}" type="slidenum">
              <a:rPr lang="en-US" smtClean="0"/>
              <a:t>23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88742" y="1735257"/>
            <a:ext cx="4313964" cy="4179147"/>
          </a:xfrm>
        </p:spPr>
        <p:txBody>
          <a:bodyPr/>
          <a:lstStyle/>
          <a:p>
            <a:r>
              <a:rPr lang="en-US" sz="1600" dirty="0"/>
              <a:t>To export </a:t>
            </a:r>
            <a:r>
              <a:rPr lang="en-US" sz="1600" dirty="0" err="1"/>
              <a:t>placemarks</a:t>
            </a:r>
            <a:r>
              <a:rPr lang="en-US" sz="1600" dirty="0"/>
              <a:t> to KML file, click the export button.</a:t>
            </a:r>
          </a:p>
          <a:p>
            <a:pPr marL="0" indent="0">
              <a:buClr>
                <a:srgbClr val="000000"/>
              </a:buClr>
              <a:buSzPct val="100000"/>
              <a:buNone/>
            </a:pPr>
            <a:endParaRPr lang="en-US" sz="1600" dirty="0">
              <a:ea typeface="Arial Narrow"/>
              <a:cs typeface="Arial Narrow"/>
              <a:sym typeface="Arial Narrow"/>
            </a:endParaRPr>
          </a:p>
          <a:p>
            <a:pPr marL="0" indent="0">
              <a:buClr>
                <a:srgbClr val="000000"/>
              </a:buClr>
              <a:buSzPct val="100000"/>
              <a:buNone/>
            </a:pPr>
            <a:endParaRPr lang="en-US" sz="2000" dirty="0">
              <a:ea typeface="Arial Narrow"/>
              <a:cs typeface="Arial Narrow"/>
              <a:sym typeface="Arial Narrow"/>
            </a:endParaRPr>
          </a:p>
          <a:p>
            <a:pPr marL="0" indent="0">
              <a:buClr>
                <a:srgbClr val="000000"/>
              </a:buClr>
              <a:buSzPct val="100000"/>
              <a:buNone/>
            </a:pPr>
            <a:endParaRPr lang="en-US" sz="2000" dirty="0">
              <a:ea typeface="Arial Narrow"/>
              <a:cs typeface="Arial Narrow"/>
              <a:sym typeface="Arial Narrow"/>
            </a:endParaRPr>
          </a:p>
        </p:txBody>
      </p:sp>
      <p:sp>
        <p:nvSpPr>
          <p:cNvPr id="10" name="Text Placeholder 3"/>
          <p:cNvSpPr txBox="1">
            <a:spLocks/>
          </p:cNvSpPr>
          <p:nvPr/>
        </p:nvSpPr>
        <p:spPr>
          <a:xfrm>
            <a:off x="4497802" y="1735257"/>
            <a:ext cx="4313964" cy="417914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274320" marR="0" indent="-457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●"/>
              <a:defRPr sz="1400" b="0" i="0" u="none" strike="noStrike" cap="none" baseline="0">
                <a:solidFill>
                  <a:srgbClr val="000000"/>
                </a:solidFill>
                <a:latin typeface="Georgia" panose="02040502050405020303" pitchFamily="18" charset="0"/>
                <a:ea typeface="Georgia" panose="02040502050405020303" pitchFamily="18" charset="0"/>
                <a:cs typeface="Arial"/>
                <a:sym typeface="Arial"/>
                <a:rtl val="0"/>
              </a:defRPr>
            </a:lvl1pPr>
            <a:lvl2pPr marL="548640" marR="0" indent="-1041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Noto Symbol"/>
              <a:buChar char="○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822960" marR="0" indent="-6096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Noto Symbol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L="1097280" marR="0" indent="-5588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Font typeface="Noto Symbol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L="1371600" marR="0" indent="-254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Font typeface="Georgia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L="1645920" marR="0" indent="-76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Font typeface="Noto Symbol"/>
              <a:buChar char="●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L="1920240" marR="0" indent="-1523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85740"/>
              </a:buClr>
              <a:buFont typeface="Georgia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L="2103120" marR="0" indent="507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6C62"/>
              </a:buClr>
              <a:buFont typeface="Georgia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L="2377440" marR="0" indent="-2793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9E02"/>
              </a:buClr>
              <a:buFont typeface="Georgia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r>
              <a:rPr lang="en-US" sz="1600" dirty="0"/>
              <a:t>On the next screen, click the double arrows button.</a:t>
            </a:r>
          </a:p>
          <a:p>
            <a:pPr marL="0" indent="0">
              <a:buClr>
                <a:srgbClr val="000000"/>
              </a:buClr>
              <a:buSzPct val="100000"/>
              <a:buFont typeface="Noto Symbol"/>
              <a:buNone/>
            </a:pPr>
            <a:endParaRPr lang="en-US" sz="1600" dirty="0" smtClean="0">
              <a:ea typeface="Arial Narrow"/>
              <a:cs typeface="Arial Narrow"/>
              <a:sym typeface="Arial Narrow"/>
            </a:endParaRPr>
          </a:p>
          <a:p>
            <a:pPr marL="0" indent="0">
              <a:buClr>
                <a:srgbClr val="000000"/>
              </a:buClr>
              <a:buSzPct val="100000"/>
              <a:buFont typeface="Noto Symbol"/>
              <a:buNone/>
            </a:pPr>
            <a:endParaRPr lang="en-US" sz="2000" dirty="0" smtClean="0">
              <a:ea typeface="Arial Narrow"/>
              <a:cs typeface="Arial Narrow"/>
              <a:sym typeface="Arial Narrow"/>
            </a:endParaRPr>
          </a:p>
          <a:p>
            <a:pPr marL="0" indent="0">
              <a:buClr>
                <a:srgbClr val="000000"/>
              </a:buClr>
              <a:buSzPct val="100000"/>
              <a:buFont typeface="Noto Symbol"/>
              <a:buNone/>
            </a:pPr>
            <a:endParaRPr lang="en-US" sz="2000" dirty="0">
              <a:ea typeface="Arial Narrow"/>
              <a:cs typeface="Arial Narrow"/>
              <a:sym typeface="Arial Narrow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821" y="2295765"/>
            <a:ext cx="2509109" cy="3886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4443" y="2467216"/>
            <a:ext cx="2419547" cy="354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0195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276" y="355253"/>
            <a:ext cx="8600490" cy="878635"/>
          </a:xfrm>
        </p:spPr>
        <p:txBody>
          <a:bodyPr/>
          <a:lstStyle/>
          <a:p>
            <a:r>
              <a:rPr lang="en-US" sz="2800" b="1" dirty="0" err="1" smtClean="0">
                <a:solidFill>
                  <a:srgbClr val="4F81BD"/>
                </a:solidFill>
                <a:latin typeface="Cambria"/>
                <a:ea typeface="Times New Roman"/>
                <a:cs typeface="Times New Roman"/>
              </a:rPr>
              <a:t>Avenza</a:t>
            </a:r>
            <a:r>
              <a:rPr lang="en-US" sz="2800" b="1" dirty="0" smtClean="0">
                <a:solidFill>
                  <a:srgbClr val="4F81BD"/>
                </a:solidFill>
                <a:latin typeface="Cambria"/>
                <a:ea typeface="Times New Roman"/>
                <a:cs typeface="Times New Roman"/>
              </a:rPr>
              <a:t> PDF Maps exporting</a:t>
            </a:r>
            <a:endParaRPr lang="en-US" sz="2800" b="1" dirty="0">
              <a:solidFill>
                <a:srgbClr val="4F81BD"/>
              </a:solidFill>
              <a:latin typeface="Cambria"/>
              <a:ea typeface="Times New Roman"/>
              <a:cs typeface="Times New Roman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Clr>
                <a:schemeClr val="dk1"/>
              </a:buClr>
              <a:buSzPct val="25000"/>
              <a:buFont typeface="Georgia"/>
              <a:buNone/>
            </a:pPr>
            <a:fld id="{00000000-1234-1234-1234-123412341234}" type="slidenum">
              <a:rPr lang="en-US" smtClean="0"/>
              <a:t>24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88742" y="1735257"/>
            <a:ext cx="4088766" cy="4179147"/>
          </a:xfrm>
        </p:spPr>
        <p:txBody>
          <a:bodyPr/>
          <a:lstStyle/>
          <a:p>
            <a:r>
              <a:rPr lang="en-US" sz="1600" dirty="0"/>
              <a:t>From this screen, you have options of what format to export to.  Normally Export to KML is best.  Work with GISS/SITL for predetermined export format.</a:t>
            </a:r>
          </a:p>
          <a:p>
            <a:pPr marL="0" indent="0">
              <a:buClr>
                <a:srgbClr val="000000"/>
              </a:buClr>
              <a:buSzPct val="100000"/>
              <a:buNone/>
            </a:pPr>
            <a:endParaRPr lang="en-US" sz="2000" dirty="0">
              <a:ea typeface="Arial Narrow"/>
              <a:cs typeface="Arial Narrow"/>
              <a:sym typeface="Arial Narrow"/>
            </a:endParaRPr>
          </a:p>
          <a:p>
            <a:pPr marL="0" indent="0">
              <a:buClr>
                <a:srgbClr val="000000"/>
              </a:buClr>
              <a:buSzPct val="100000"/>
              <a:buNone/>
            </a:pPr>
            <a:endParaRPr lang="en-US" sz="2000" dirty="0">
              <a:ea typeface="Arial Narrow"/>
              <a:cs typeface="Arial Narrow"/>
              <a:sym typeface="Arial Narrow"/>
            </a:endParaRPr>
          </a:p>
        </p:txBody>
      </p:sp>
      <p:sp>
        <p:nvSpPr>
          <p:cNvPr id="10" name="Text Placeholder 3"/>
          <p:cNvSpPr txBox="1">
            <a:spLocks/>
          </p:cNvSpPr>
          <p:nvPr/>
        </p:nvSpPr>
        <p:spPr>
          <a:xfrm>
            <a:off x="4677508" y="1735257"/>
            <a:ext cx="4134258" cy="417914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274320" marR="0" indent="-457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●"/>
              <a:defRPr sz="1400" b="0" i="0" u="none" strike="noStrike" cap="none" baseline="0">
                <a:solidFill>
                  <a:srgbClr val="000000"/>
                </a:solidFill>
                <a:latin typeface="Georgia" panose="02040502050405020303" pitchFamily="18" charset="0"/>
                <a:ea typeface="Georgia" panose="02040502050405020303" pitchFamily="18" charset="0"/>
                <a:cs typeface="Arial"/>
                <a:sym typeface="Arial"/>
                <a:rtl val="0"/>
              </a:defRPr>
            </a:lvl1pPr>
            <a:lvl2pPr marL="548640" marR="0" indent="-1041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Noto Symbol"/>
              <a:buChar char="○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822960" marR="0" indent="-6096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Noto Symbol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L="1097280" marR="0" indent="-5588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Font typeface="Noto Symbol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L="1371600" marR="0" indent="-254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Font typeface="Georgia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L="1645920" marR="0" indent="-76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Font typeface="Noto Symbol"/>
              <a:buChar char="●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L="1920240" marR="0" indent="-1523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85740"/>
              </a:buClr>
              <a:buFont typeface="Georgia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L="2103120" marR="0" indent="507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6C62"/>
              </a:buClr>
              <a:buFont typeface="Georgia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L="2377440" marR="0" indent="-2793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9E02"/>
              </a:buClr>
              <a:buFont typeface="Georgia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r>
              <a:rPr lang="en-US" sz="1600" dirty="0"/>
              <a:t>From this screen, you can name the file, choose the format and where to export to.</a:t>
            </a:r>
          </a:p>
          <a:p>
            <a:pPr marL="0" indent="0">
              <a:buClr>
                <a:srgbClr val="000000"/>
              </a:buClr>
              <a:buSzPct val="100000"/>
              <a:buFont typeface="Noto Symbol"/>
              <a:buNone/>
            </a:pPr>
            <a:endParaRPr lang="en-US" sz="1600" dirty="0" smtClean="0">
              <a:ea typeface="Arial Narrow"/>
              <a:cs typeface="Arial Narrow"/>
              <a:sym typeface="Arial Narrow"/>
            </a:endParaRPr>
          </a:p>
          <a:p>
            <a:pPr marL="0" indent="0">
              <a:buClr>
                <a:srgbClr val="000000"/>
              </a:buClr>
              <a:buSzPct val="100000"/>
              <a:buFont typeface="Noto Symbol"/>
              <a:buNone/>
            </a:pPr>
            <a:endParaRPr lang="en-US" sz="2000" dirty="0" smtClean="0">
              <a:ea typeface="Arial Narrow"/>
              <a:cs typeface="Arial Narrow"/>
              <a:sym typeface="Arial Narrow"/>
            </a:endParaRPr>
          </a:p>
          <a:p>
            <a:pPr marL="0" indent="0">
              <a:buClr>
                <a:srgbClr val="000000"/>
              </a:buClr>
              <a:buSzPct val="100000"/>
              <a:buFont typeface="Noto Symbol"/>
              <a:buNone/>
            </a:pPr>
            <a:endParaRPr lang="en-US" sz="2000" dirty="0">
              <a:ea typeface="Arial Narrow"/>
              <a:cs typeface="Arial Narrow"/>
              <a:sym typeface="Arial Narrow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974" y="2957754"/>
            <a:ext cx="2782959" cy="322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033713"/>
            <a:ext cx="2587137" cy="293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1873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4686" y="2451308"/>
            <a:ext cx="5108580" cy="3850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276" y="355253"/>
            <a:ext cx="8600490" cy="878635"/>
          </a:xfrm>
        </p:spPr>
        <p:txBody>
          <a:bodyPr/>
          <a:lstStyle/>
          <a:p>
            <a:r>
              <a:rPr lang="en-US" sz="2800" b="1" dirty="0" smtClean="0">
                <a:solidFill>
                  <a:srgbClr val="4F81BD"/>
                </a:solidFill>
                <a:latin typeface="Cambria"/>
                <a:ea typeface="Times New Roman"/>
                <a:cs typeface="Times New Roman"/>
              </a:rPr>
              <a:t>Opening your exported file on a PC</a:t>
            </a:r>
            <a:endParaRPr lang="en-US" sz="2800" b="1" dirty="0">
              <a:solidFill>
                <a:srgbClr val="4F81BD"/>
              </a:solidFill>
              <a:latin typeface="Cambria"/>
              <a:ea typeface="Times New Roman"/>
              <a:cs typeface="Times New Roman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Clr>
                <a:schemeClr val="dk1"/>
              </a:buClr>
              <a:buSzPct val="25000"/>
              <a:buFont typeface="Georgia"/>
              <a:buNone/>
            </a:pPr>
            <a:fld id="{00000000-1234-1234-1234-123412341234}" type="slidenum">
              <a:rPr lang="en-US" smtClean="0"/>
              <a:t>25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88742" y="1735257"/>
            <a:ext cx="4088766" cy="4179147"/>
          </a:xfrm>
        </p:spPr>
        <p:txBody>
          <a:bodyPr/>
          <a:lstStyle/>
          <a:p>
            <a:r>
              <a:rPr lang="en-US" sz="2000" dirty="0"/>
              <a:t>When opening on a computer, it should have </a:t>
            </a:r>
            <a:r>
              <a:rPr lang="en-US" sz="2000" dirty="0" err="1"/>
              <a:t>placemarks</a:t>
            </a:r>
            <a:r>
              <a:rPr lang="en-US" sz="2000" dirty="0"/>
              <a:t>.  </a:t>
            </a:r>
          </a:p>
          <a:p>
            <a:pPr marL="0" indent="0">
              <a:buClr>
                <a:srgbClr val="000000"/>
              </a:buClr>
              <a:buSzPct val="100000"/>
              <a:buNone/>
            </a:pPr>
            <a:endParaRPr lang="en-US" sz="2000" dirty="0">
              <a:ea typeface="Arial Narrow"/>
              <a:cs typeface="Arial Narrow"/>
              <a:sym typeface="Arial Narrow"/>
            </a:endParaRPr>
          </a:p>
          <a:p>
            <a:pPr marL="0" indent="0">
              <a:buClr>
                <a:srgbClr val="000000"/>
              </a:buClr>
              <a:buSzPct val="100000"/>
              <a:buNone/>
            </a:pPr>
            <a:endParaRPr lang="en-US" sz="2000" dirty="0">
              <a:ea typeface="Arial Narrow"/>
              <a:cs typeface="Arial Narrow"/>
              <a:sym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242210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276" y="355253"/>
            <a:ext cx="8600490" cy="878635"/>
          </a:xfrm>
        </p:spPr>
        <p:txBody>
          <a:bodyPr/>
          <a:lstStyle/>
          <a:p>
            <a:r>
              <a:rPr lang="en-US" sz="2800" b="1" dirty="0" smtClean="0">
                <a:solidFill>
                  <a:srgbClr val="4F81BD"/>
                </a:solidFill>
                <a:latin typeface="Cambria"/>
                <a:ea typeface="Times New Roman"/>
                <a:cs typeface="Times New Roman"/>
              </a:rPr>
              <a:t>Opening your exported file on a PC</a:t>
            </a:r>
            <a:endParaRPr lang="en-US" sz="2800" b="1" dirty="0">
              <a:solidFill>
                <a:srgbClr val="4F81BD"/>
              </a:solidFill>
              <a:latin typeface="Cambria"/>
              <a:ea typeface="Times New Roman"/>
              <a:cs typeface="Times New Roman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Clr>
                <a:schemeClr val="dk1"/>
              </a:buClr>
              <a:buSzPct val="25000"/>
              <a:buFont typeface="Georgia"/>
              <a:buNone/>
            </a:pPr>
            <a:fld id="{00000000-1234-1234-1234-123412341234}" type="slidenum">
              <a:rPr lang="en-US" smtClean="0"/>
              <a:t>26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61829" y="1735255"/>
            <a:ext cx="3086443" cy="4179147"/>
          </a:xfrm>
        </p:spPr>
        <p:txBody>
          <a:bodyPr/>
          <a:lstStyle/>
          <a:p>
            <a:r>
              <a:rPr lang="en-US" sz="1600" dirty="0"/>
              <a:t>Clicking on the </a:t>
            </a:r>
            <a:r>
              <a:rPr lang="en-US" sz="1600" dirty="0" err="1"/>
              <a:t>placemarks</a:t>
            </a:r>
            <a:r>
              <a:rPr lang="en-US" sz="1600" dirty="0"/>
              <a:t> will reveal the picture taken.</a:t>
            </a:r>
          </a:p>
          <a:p>
            <a:r>
              <a:rPr lang="en-US" sz="1600" dirty="0" smtClean="0"/>
              <a:t>For </a:t>
            </a:r>
            <a:r>
              <a:rPr lang="en-US" sz="1600" dirty="0"/>
              <a:t>viewing, this test file is located at: </a:t>
            </a:r>
            <a:r>
              <a:rPr lang="en-US" sz="1600" dirty="0" smtClean="0">
                <a:hlinkClick r:id="rId3"/>
              </a:rPr>
              <a:t>https://</a:t>
            </a:r>
            <a:r>
              <a:rPr lang="en-US" sz="1600" dirty="0" smtClean="0">
                <a:hlinkClick r:id="rId3"/>
              </a:rPr>
              <a:t>gacc.nifc.gov/nwcc/ctsp/</a:t>
            </a:r>
            <a:r>
              <a:rPr lang="en-US" sz="1600" dirty="0" smtClean="0"/>
              <a:t> </a:t>
            </a:r>
            <a:r>
              <a:rPr lang="en-US" sz="1600" dirty="0"/>
              <a:t>File names “KML NWCC to State Office after export with Pictures.”</a:t>
            </a:r>
          </a:p>
          <a:p>
            <a:pPr marL="0" indent="0">
              <a:buClr>
                <a:srgbClr val="000000"/>
              </a:buClr>
              <a:buSzPct val="100000"/>
              <a:buNone/>
            </a:pPr>
            <a:endParaRPr lang="en-US" sz="2000" dirty="0">
              <a:ea typeface="Arial Narrow"/>
              <a:cs typeface="Arial Narrow"/>
              <a:sym typeface="Arial Narrow"/>
            </a:endParaRPr>
          </a:p>
          <a:p>
            <a:pPr marL="0" indent="0">
              <a:buClr>
                <a:srgbClr val="000000"/>
              </a:buClr>
              <a:buSzPct val="100000"/>
              <a:buNone/>
            </a:pPr>
            <a:endParaRPr lang="en-US" sz="2000" dirty="0">
              <a:ea typeface="Arial Narrow"/>
              <a:cs typeface="Arial Narrow"/>
              <a:sym typeface="Arial Narrow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8272" y="1841248"/>
            <a:ext cx="5263494" cy="396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8423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276" y="355253"/>
            <a:ext cx="8600490" cy="878635"/>
          </a:xfrm>
        </p:spPr>
        <p:txBody>
          <a:bodyPr/>
          <a:lstStyle/>
          <a:p>
            <a:r>
              <a:rPr lang="en-US" sz="2800" b="1" dirty="0" err="1" smtClean="0">
                <a:solidFill>
                  <a:srgbClr val="4F81BD"/>
                </a:solidFill>
                <a:latin typeface="Cambria"/>
                <a:ea typeface="Times New Roman"/>
                <a:cs typeface="Times New Roman"/>
              </a:rPr>
              <a:t>Avenza</a:t>
            </a:r>
            <a:r>
              <a:rPr lang="en-US" sz="2800" b="1" dirty="0" smtClean="0">
                <a:solidFill>
                  <a:srgbClr val="4F81BD"/>
                </a:solidFill>
                <a:latin typeface="Cambria"/>
                <a:ea typeface="Times New Roman"/>
                <a:cs typeface="Times New Roman"/>
              </a:rPr>
              <a:t> PDF maps troubleshooting</a:t>
            </a:r>
            <a:endParaRPr lang="en-US" sz="2800" b="1" dirty="0">
              <a:solidFill>
                <a:srgbClr val="4F81BD"/>
              </a:solidFill>
              <a:latin typeface="Cambria"/>
              <a:ea typeface="Times New Roman"/>
              <a:cs typeface="Times New Roman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Clr>
                <a:schemeClr val="dk1"/>
              </a:buClr>
              <a:buSzPct val="25000"/>
              <a:buFont typeface="Georgia"/>
              <a:buNone/>
            </a:pPr>
            <a:fld id="{00000000-1234-1234-1234-123412341234}" type="slidenum">
              <a:rPr lang="en-US" smtClean="0"/>
              <a:t>27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88742" y="1735257"/>
            <a:ext cx="4088766" cy="4179147"/>
          </a:xfrm>
        </p:spPr>
        <p:txBody>
          <a:bodyPr/>
          <a:lstStyle/>
          <a:p>
            <a:r>
              <a:rPr lang="en-US" sz="2000" dirty="0"/>
              <a:t>GPS off message</a:t>
            </a:r>
            <a:br>
              <a:rPr lang="en-US" sz="2000" dirty="0"/>
            </a:br>
            <a:r>
              <a:rPr lang="en-US" sz="2000" dirty="0"/>
              <a:t>Simply click on  the location</a:t>
            </a:r>
            <a:br>
              <a:rPr lang="en-US" sz="2000" dirty="0"/>
            </a:br>
            <a:r>
              <a:rPr lang="en-US" sz="2000" dirty="0"/>
              <a:t>arrow.  It should automatically</a:t>
            </a:r>
            <a:br>
              <a:rPr lang="en-US" sz="2000" dirty="0"/>
            </a:br>
            <a:r>
              <a:rPr lang="en-US" sz="2000" dirty="0"/>
              <a:t>update GPS coordinates and</a:t>
            </a:r>
            <a:br>
              <a:rPr lang="en-US" sz="2000" dirty="0"/>
            </a:br>
            <a:r>
              <a:rPr lang="en-US" sz="2000" dirty="0"/>
              <a:t>put you on the map.</a:t>
            </a:r>
          </a:p>
          <a:p>
            <a:pPr marL="0" indent="0">
              <a:buClr>
                <a:srgbClr val="000000"/>
              </a:buClr>
              <a:buSzPct val="100000"/>
              <a:buNone/>
            </a:pPr>
            <a:endParaRPr lang="en-US" sz="2000" dirty="0">
              <a:ea typeface="Arial Narrow"/>
              <a:cs typeface="Arial Narrow"/>
              <a:sym typeface="Arial Narrow"/>
            </a:endParaRPr>
          </a:p>
          <a:p>
            <a:pPr marL="0" indent="0">
              <a:buClr>
                <a:srgbClr val="000000"/>
              </a:buClr>
              <a:buSzPct val="100000"/>
              <a:buNone/>
            </a:pPr>
            <a:endParaRPr lang="en-US" sz="2000" dirty="0">
              <a:ea typeface="Arial Narrow"/>
              <a:cs typeface="Arial Narrow"/>
              <a:sym typeface="Arial Narrow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981200"/>
            <a:ext cx="2826244" cy="4277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9490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276" y="355253"/>
            <a:ext cx="8600490" cy="878635"/>
          </a:xfrm>
        </p:spPr>
        <p:txBody>
          <a:bodyPr/>
          <a:lstStyle/>
          <a:p>
            <a:r>
              <a:rPr lang="en-US" sz="2800" b="1" dirty="0" err="1" smtClean="0">
                <a:solidFill>
                  <a:srgbClr val="4F81BD"/>
                </a:solidFill>
                <a:latin typeface="Cambria"/>
                <a:ea typeface="Times New Roman"/>
                <a:cs typeface="Times New Roman"/>
              </a:rPr>
              <a:t>Avenza</a:t>
            </a:r>
            <a:r>
              <a:rPr lang="en-US" sz="2800" b="1" dirty="0" smtClean="0">
                <a:solidFill>
                  <a:srgbClr val="4F81BD"/>
                </a:solidFill>
                <a:latin typeface="Cambria"/>
                <a:ea typeface="Times New Roman"/>
                <a:cs typeface="Times New Roman"/>
              </a:rPr>
              <a:t> PDF maps troubleshooting</a:t>
            </a:r>
            <a:endParaRPr lang="en-US" sz="2800" b="1" dirty="0">
              <a:solidFill>
                <a:srgbClr val="4F81BD"/>
              </a:solidFill>
              <a:latin typeface="Cambria"/>
              <a:ea typeface="Times New Roman"/>
              <a:cs typeface="Times New Roman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Clr>
                <a:schemeClr val="dk1"/>
              </a:buClr>
              <a:buSzPct val="25000"/>
              <a:buFont typeface="Georgia"/>
              <a:buNone/>
            </a:pPr>
            <a:fld id="{00000000-1234-1234-1234-123412341234}" type="slidenum">
              <a:rPr lang="en-US" smtClean="0"/>
              <a:t>28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88742" y="1735257"/>
            <a:ext cx="4088766" cy="4179147"/>
          </a:xfrm>
        </p:spPr>
        <p:txBody>
          <a:bodyPr/>
          <a:lstStyle/>
          <a:p>
            <a:r>
              <a:rPr lang="en-US" sz="2000" dirty="0"/>
              <a:t>Not on map.  This will happen</a:t>
            </a:r>
            <a:br>
              <a:rPr lang="en-US" sz="2000" dirty="0"/>
            </a:br>
            <a:r>
              <a:rPr lang="en-US" sz="2000" dirty="0"/>
              <a:t>When you are not within range</a:t>
            </a:r>
            <a:br>
              <a:rPr lang="en-US" sz="2000" dirty="0"/>
            </a:br>
            <a:r>
              <a:rPr lang="en-US" sz="2000" dirty="0"/>
              <a:t>of the map.  When you do</a:t>
            </a:r>
            <a:br>
              <a:rPr lang="en-US" sz="2000" dirty="0"/>
            </a:br>
            <a:r>
              <a:rPr lang="en-US" sz="2000" dirty="0"/>
              <a:t>get with in range, the “Not on </a:t>
            </a:r>
            <a:r>
              <a:rPr lang="en-US" sz="2000" dirty="0" smtClean="0"/>
              <a:t>map” will </a:t>
            </a:r>
            <a:r>
              <a:rPr lang="en-US" sz="2000" dirty="0"/>
              <a:t>change to the coordinates. </a:t>
            </a:r>
          </a:p>
          <a:p>
            <a:pPr marL="0" indent="0">
              <a:buClr>
                <a:srgbClr val="000000"/>
              </a:buClr>
              <a:buSzPct val="100000"/>
              <a:buNone/>
            </a:pPr>
            <a:endParaRPr lang="en-US" sz="2000" dirty="0">
              <a:ea typeface="Arial Narrow"/>
              <a:cs typeface="Arial Narrow"/>
              <a:sym typeface="Arial Narrow"/>
            </a:endParaRPr>
          </a:p>
          <a:p>
            <a:pPr marL="0" indent="0">
              <a:buClr>
                <a:srgbClr val="000000"/>
              </a:buClr>
              <a:buSzPct val="100000"/>
              <a:buNone/>
            </a:pPr>
            <a:endParaRPr lang="en-US" sz="2000" dirty="0">
              <a:ea typeface="Arial Narrow"/>
              <a:cs typeface="Arial Narrow"/>
              <a:sym typeface="Arial Narrow"/>
            </a:endParaRPr>
          </a:p>
        </p:txBody>
      </p:sp>
      <p:pic>
        <p:nvPicPr>
          <p:cNvPr id="7" name="Picture 2" descr="C:\Users\mgascon\Downloads\photo (1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4338" y="1467694"/>
            <a:ext cx="3195399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8871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276" y="355253"/>
            <a:ext cx="8600490" cy="878635"/>
          </a:xfrm>
        </p:spPr>
        <p:txBody>
          <a:bodyPr/>
          <a:lstStyle/>
          <a:p>
            <a:r>
              <a:rPr lang="en-US" sz="2800" b="1" dirty="0" err="1" smtClean="0">
                <a:solidFill>
                  <a:srgbClr val="4F81BD"/>
                </a:solidFill>
                <a:latin typeface="Cambria"/>
                <a:ea typeface="Times New Roman"/>
                <a:cs typeface="Times New Roman"/>
              </a:rPr>
              <a:t>Avenza</a:t>
            </a:r>
            <a:r>
              <a:rPr lang="en-US" sz="2800" b="1" dirty="0" smtClean="0">
                <a:solidFill>
                  <a:srgbClr val="4F81BD"/>
                </a:solidFill>
                <a:latin typeface="Cambria"/>
                <a:ea typeface="Times New Roman"/>
                <a:cs typeface="Times New Roman"/>
              </a:rPr>
              <a:t> PDF maps troubleshooting</a:t>
            </a:r>
            <a:endParaRPr lang="en-US" sz="2800" b="1" dirty="0">
              <a:solidFill>
                <a:srgbClr val="4F81BD"/>
              </a:solidFill>
              <a:latin typeface="Cambria"/>
              <a:ea typeface="Times New Roman"/>
              <a:cs typeface="Times New Roman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Clr>
                <a:schemeClr val="dk1"/>
              </a:buClr>
              <a:buSzPct val="25000"/>
              <a:buFont typeface="Georgia"/>
              <a:buNone/>
            </a:pPr>
            <a:fld id="{00000000-1234-1234-1234-123412341234}" type="slidenum">
              <a:rPr lang="en-US" smtClean="0"/>
              <a:t>29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88741" y="1735257"/>
            <a:ext cx="7851873" cy="4179147"/>
          </a:xfrm>
        </p:spPr>
        <p:txBody>
          <a:bodyPr/>
          <a:lstStyle/>
          <a:p>
            <a:r>
              <a:rPr lang="en-US" sz="2000" dirty="0"/>
              <a:t>PDF maps need to be saved as “</a:t>
            </a:r>
            <a:r>
              <a:rPr lang="en-US" sz="2000" dirty="0" err="1"/>
              <a:t>geopdf</a:t>
            </a:r>
            <a:r>
              <a:rPr lang="en-US" sz="2000" dirty="0"/>
              <a:t>” to work.  Documentation on how to do that is at </a:t>
            </a:r>
            <a:r>
              <a:rPr lang="en-US" sz="2000" dirty="0" smtClean="0"/>
              <a:t>https://</a:t>
            </a:r>
            <a:r>
              <a:rPr lang="en-US" sz="2000" dirty="0" smtClean="0"/>
              <a:t>gacc.nifc.gov/nwcc/ctsp Coordinate </a:t>
            </a:r>
            <a:r>
              <a:rPr lang="en-US" sz="2000" dirty="0"/>
              <a:t>and discuss that with GISS/SITL.</a:t>
            </a:r>
          </a:p>
          <a:p>
            <a:pPr marL="0" indent="0">
              <a:buClr>
                <a:srgbClr val="000000"/>
              </a:buClr>
              <a:buSzPct val="100000"/>
              <a:buNone/>
            </a:pPr>
            <a:endParaRPr lang="en-US" sz="2000" dirty="0">
              <a:ea typeface="Arial Narrow"/>
              <a:cs typeface="Arial Narrow"/>
              <a:sym typeface="Arial Narrow"/>
            </a:endParaRPr>
          </a:p>
          <a:p>
            <a:pPr marL="0" indent="0">
              <a:buClr>
                <a:srgbClr val="000000"/>
              </a:buClr>
              <a:buSzPct val="100000"/>
              <a:buNone/>
            </a:pPr>
            <a:endParaRPr lang="en-US" sz="2000" dirty="0">
              <a:ea typeface="Arial Narrow"/>
              <a:cs typeface="Arial Narrow"/>
              <a:sym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4001005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276" y="355253"/>
            <a:ext cx="8600490" cy="878635"/>
          </a:xfrm>
        </p:spPr>
        <p:txBody>
          <a:bodyPr/>
          <a:lstStyle/>
          <a:p>
            <a:r>
              <a:rPr lang="en-US" sz="2800" b="1" dirty="0" smtClean="0">
                <a:solidFill>
                  <a:srgbClr val="4F81BD"/>
                </a:solidFill>
                <a:latin typeface="Cambria"/>
                <a:ea typeface="Times New Roman"/>
                <a:cs typeface="Times New Roman"/>
              </a:rPr>
              <a:t>Smart Phone Stats</a:t>
            </a:r>
            <a:endParaRPr lang="en-US" sz="2800" b="1" dirty="0">
              <a:solidFill>
                <a:srgbClr val="4F81BD"/>
              </a:solidFill>
              <a:latin typeface="Cambria"/>
              <a:ea typeface="Times New Roman"/>
              <a:cs typeface="Times New Roman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Clr>
                <a:schemeClr val="dk1"/>
              </a:buClr>
              <a:buSzPct val="25000"/>
              <a:buFont typeface="Georgia"/>
              <a:buNone/>
            </a:pPr>
            <a:fld id="{00000000-1234-1234-1234-123412341234}" type="slidenum">
              <a:rPr lang="en-US" smtClean="0"/>
              <a:t>3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88742" y="1735257"/>
            <a:ext cx="8031141" cy="4179147"/>
          </a:xfrm>
        </p:spPr>
        <p:txBody>
          <a:bodyPr/>
          <a:lstStyle/>
          <a:p>
            <a:pPr marL="171450" indent="-171450">
              <a:buClr>
                <a:srgbClr val="000000"/>
              </a:buClr>
              <a:buSzPct val="100000"/>
              <a:buFont typeface="Arial"/>
              <a:buChar char="•"/>
            </a:pPr>
            <a:endParaRPr lang="en-US" sz="2000" dirty="0">
              <a:ea typeface="Arial Narrow"/>
              <a:cs typeface="Arial Narrow"/>
              <a:sym typeface="Arial Narrow"/>
            </a:endParaRPr>
          </a:p>
          <a:p>
            <a:pPr marL="0" indent="0">
              <a:buClr>
                <a:srgbClr val="000000"/>
              </a:buClr>
              <a:buSzPct val="100000"/>
              <a:buNone/>
            </a:pPr>
            <a:endParaRPr lang="en-US" sz="2000" dirty="0">
              <a:ea typeface="Arial Narrow"/>
              <a:cs typeface="Arial Narrow"/>
              <a:sym typeface="Arial Narrow"/>
            </a:endParaRPr>
          </a:p>
          <a:p>
            <a:pPr marL="0" indent="0">
              <a:buClr>
                <a:srgbClr val="000000"/>
              </a:buClr>
              <a:buSzPct val="100000"/>
              <a:buNone/>
            </a:pPr>
            <a:endParaRPr lang="en-US" sz="2000" dirty="0">
              <a:ea typeface="Arial Narrow"/>
              <a:cs typeface="Arial Narrow"/>
              <a:sym typeface="Arial Narrow"/>
            </a:endParaRPr>
          </a:p>
        </p:txBody>
      </p:sp>
      <p:pic>
        <p:nvPicPr>
          <p:cNvPr id="1028" name="Picture 4" descr="IDC: Smartphone OS Market Share 2016, 2015 Ch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723" y="1410091"/>
            <a:ext cx="7534273" cy="4851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0520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276" y="355253"/>
            <a:ext cx="8600490" cy="878635"/>
          </a:xfrm>
        </p:spPr>
        <p:txBody>
          <a:bodyPr/>
          <a:lstStyle/>
          <a:p>
            <a:r>
              <a:rPr lang="en-US" sz="2800" b="1" dirty="0" smtClean="0">
                <a:solidFill>
                  <a:srgbClr val="4F81BD"/>
                </a:solidFill>
                <a:latin typeface="Cambria"/>
                <a:ea typeface="Times New Roman"/>
                <a:cs typeface="Times New Roman"/>
              </a:rPr>
              <a:t>Mobile Technology Goals</a:t>
            </a:r>
            <a:endParaRPr lang="en-US" sz="2800" b="1" dirty="0">
              <a:solidFill>
                <a:srgbClr val="4F81BD"/>
              </a:solidFill>
              <a:latin typeface="Cambria"/>
              <a:ea typeface="Times New Roman"/>
              <a:cs typeface="Times New Roman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Clr>
                <a:schemeClr val="dk1"/>
              </a:buClr>
              <a:buSzPct val="25000"/>
              <a:buFont typeface="Georgia"/>
              <a:buNone/>
            </a:pPr>
            <a:fld id="{00000000-1234-1234-1234-123412341234}" type="slidenum">
              <a:rPr lang="en-US" smtClean="0"/>
              <a:t>30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88741" y="1735257"/>
            <a:ext cx="7851873" cy="4179147"/>
          </a:xfrm>
        </p:spPr>
        <p:txBody>
          <a:bodyPr/>
          <a:lstStyle/>
          <a:p>
            <a:r>
              <a:rPr lang="en-US" sz="2000" dirty="0"/>
              <a:t>Goals are to make them as simple to use as possible.  They need to be a tool and not a hindrance so people will actually use them.</a:t>
            </a:r>
          </a:p>
          <a:p>
            <a:r>
              <a:rPr lang="en-US" sz="2000" dirty="0"/>
              <a:t>Many people are supportive of using them and seeing what can be done with them.  I only heard one negative comment of “I </a:t>
            </a:r>
            <a:r>
              <a:rPr lang="en-US" sz="2000" dirty="0" err="1"/>
              <a:t>aint</a:t>
            </a:r>
            <a:r>
              <a:rPr lang="en-US" sz="2000" dirty="0"/>
              <a:t> </a:t>
            </a:r>
            <a:r>
              <a:rPr lang="en-US" sz="2000" dirty="0" err="1"/>
              <a:t>gonna</a:t>
            </a:r>
            <a:r>
              <a:rPr lang="en-US" sz="2000" dirty="0"/>
              <a:t> carry that in my pack all day.  It </a:t>
            </a:r>
            <a:r>
              <a:rPr lang="en-US" sz="2000" dirty="0" err="1"/>
              <a:t>aint</a:t>
            </a:r>
            <a:r>
              <a:rPr lang="en-US" sz="2000" dirty="0"/>
              <a:t> </a:t>
            </a:r>
            <a:r>
              <a:rPr lang="en-US" sz="2000" dirty="0" err="1"/>
              <a:t>gonna</a:t>
            </a:r>
            <a:r>
              <a:rPr lang="en-US" sz="2000" dirty="0"/>
              <a:t> dig no fire line for me</a:t>
            </a:r>
            <a:r>
              <a:rPr lang="en-US" sz="2000" dirty="0" smtClean="0"/>
              <a:t>”.</a:t>
            </a:r>
          </a:p>
          <a:p>
            <a:r>
              <a:rPr lang="en-US" sz="2000" dirty="0" smtClean="0"/>
              <a:t>Keep in mind the demographics of wildland fire fighters, young people that are up to speed with technology.  Get their feedback if possible.</a:t>
            </a:r>
          </a:p>
          <a:p>
            <a:pPr marL="0" indent="0">
              <a:buClr>
                <a:srgbClr val="000000"/>
              </a:buClr>
              <a:buSzPct val="100000"/>
              <a:buNone/>
            </a:pPr>
            <a:endParaRPr lang="en-US" sz="2000" dirty="0">
              <a:ea typeface="Arial Narrow"/>
              <a:cs typeface="Arial Narrow"/>
              <a:sym typeface="Arial Narrow"/>
            </a:endParaRPr>
          </a:p>
          <a:p>
            <a:pPr marL="0" indent="0">
              <a:buClr>
                <a:srgbClr val="000000"/>
              </a:buClr>
              <a:buSzPct val="100000"/>
              <a:buNone/>
            </a:pPr>
            <a:endParaRPr lang="en-US" sz="2000" dirty="0">
              <a:ea typeface="Arial Narrow"/>
              <a:cs typeface="Arial Narrow"/>
              <a:sym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1178866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276" y="355253"/>
            <a:ext cx="8600490" cy="878635"/>
          </a:xfrm>
        </p:spPr>
        <p:txBody>
          <a:bodyPr/>
          <a:lstStyle/>
          <a:p>
            <a:r>
              <a:rPr lang="en-US" sz="2800" b="1" dirty="0" smtClean="0">
                <a:solidFill>
                  <a:srgbClr val="4F81BD"/>
                </a:solidFill>
                <a:latin typeface="Cambria"/>
                <a:ea typeface="Times New Roman"/>
                <a:cs typeface="Times New Roman"/>
              </a:rPr>
              <a:t>Mobile Technology Goals</a:t>
            </a:r>
            <a:endParaRPr lang="en-US" sz="2800" b="1" dirty="0">
              <a:solidFill>
                <a:srgbClr val="4F81BD"/>
              </a:solidFill>
              <a:latin typeface="Cambria"/>
              <a:ea typeface="Times New Roman"/>
              <a:cs typeface="Times New Roman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Clr>
                <a:schemeClr val="dk1"/>
              </a:buClr>
              <a:buSzPct val="25000"/>
              <a:buFont typeface="Georgia"/>
              <a:buNone/>
            </a:pPr>
            <a:fld id="{00000000-1234-1234-1234-123412341234}" type="slidenum">
              <a:rPr lang="en-US" smtClean="0"/>
              <a:t>31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88741" y="1735257"/>
            <a:ext cx="3646453" cy="4179147"/>
          </a:xfrm>
        </p:spPr>
        <p:txBody>
          <a:bodyPr/>
          <a:lstStyle/>
          <a:p>
            <a:r>
              <a:rPr lang="en-US" sz="2000" dirty="0"/>
              <a:t>iPads will be available on the rental contract.  See your team for more info.</a:t>
            </a:r>
          </a:p>
          <a:p>
            <a:endParaRPr lang="en-US" sz="2000" dirty="0"/>
          </a:p>
          <a:p>
            <a:r>
              <a:rPr lang="en-US" sz="2000" dirty="0" err="1"/>
              <a:t>ViaSat</a:t>
            </a:r>
            <a:r>
              <a:rPr lang="en-US" sz="2000" dirty="0"/>
              <a:t> internet as an option for camps where there is no internet access.</a:t>
            </a:r>
          </a:p>
          <a:p>
            <a:pPr marL="0" indent="0">
              <a:buClr>
                <a:srgbClr val="000000"/>
              </a:buClr>
              <a:buSzPct val="100000"/>
              <a:buNone/>
            </a:pPr>
            <a:endParaRPr lang="en-US" sz="2000" dirty="0">
              <a:ea typeface="Arial Narrow"/>
              <a:cs typeface="Arial Narrow"/>
              <a:sym typeface="Arial Narrow"/>
            </a:endParaRPr>
          </a:p>
          <a:p>
            <a:pPr marL="0" indent="0">
              <a:buClr>
                <a:srgbClr val="000000"/>
              </a:buClr>
              <a:buSzPct val="100000"/>
              <a:buNone/>
            </a:pPr>
            <a:endParaRPr lang="en-US" sz="2000" dirty="0">
              <a:ea typeface="Arial Narrow"/>
              <a:cs typeface="Arial Narrow"/>
              <a:sym typeface="Arial Narrow"/>
            </a:endParaRPr>
          </a:p>
        </p:txBody>
      </p:sp>
      <p:pic>
        <p:nvPicPr>
          <p:cNvPr id="5" name="Picture 4" descr="http://www.viasat.com/files/assets/JIFX_SB2PP_002_604x400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160" y="3987632"/>
            <a:ext cx="3429000" cy="205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2646" y="1619250"/>
            <a:ext cx="4329403" cy="287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5439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C:\Users\mgascon\Downloads\IMG_0744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985" y="1353517"/>
            <a:ext cx="4667015" cy="4560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276" y="355253"/>
            <a:ext cx="8600490" cy="878635"/>
          </a:xfrm>
        </p:spPr>
        <p:txBody>
          <a:bodyPr/>
          <a:lstStyle/>
          <a:p>
            <a:r>
              <a:rPr lang="en-US" sz="2800" b="1" dirty="0" smtClean="0">
                <a:solidFill>
                  <a:srgbClr val="4F81BD"/>
                </a:solidFill>
                <a:latin typeface="Cambria"/>
                <a:ea typeface="Times New Roman"/>
                <a:cs typeface="Times New Roman"/>
              </a:rPr>
              <a:t>Summary</a:t>
            </a:r>
            <a:endParaRPr lang="en-US" sz="2800" b="1" dirty="0">
              <a:solidFill>
                <a:srgbClr val="4F81BD"/>
              </a:solidFill>
              <a:latin typeface="Cambria"/>
              <a:ea typeface="Times New Roman"/>
              <a:cs typeface="Times New Roman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Clr>
                <a:schemeClr val="dk1"/>
              </a:buClr>
              <a:buSzPct val="25000"/>
              <a:buFont typeface="Georgia"/>
              <a:buNone/>
            </a:pPr>
            <a:fld id="{00000000-1234-1234-1234-123412341234}" type="slidenum">
              <a:rPr lang="en-US" smtClean="0"/>
              <a:t>32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88743" y="1735257"/>
            <a:ext cx="3646452" cy="4179147"/>
          </a:xfrm>
        </p:spPr>
        <p:txBody>
          <a:bodyPr/>
          <a:lstStyle/>
          <a:p>
            <a:r>
              <a:rPr lang="en-US" sz="2000" dirty="0"/>
              <a:t>Ideally, you will have:</a:t>
            </a:r>
          </a:p>
          <a:p>
            <a:pPr lvl="1"/>
            <a:r>
              <a:rPr lang="en-US" sz="2000" dirty="0">
                <a:latin typeface="Georgia" panose="02040502050405020303" pitchFamily="18" charset="0"/>
              </a:rPr>
              <a:t>Internet access (at least at fire camp)</a:t>
            </a:r>
          </a:p>
          <a:p>
            <a:pPr lvl="1"/>
            <a:r>
              <a:rPr lang="en-US" sz="2000" dirty="0" err="1">
                <a:latin typeface="Georgia" panose="02040502050405020303" pitchFamily="18" charset="0"/>
              </a:rPr>
              <a:t>iDevice</a:t>
            </a:r>
            <a:r>
              <a:rPr lang="en-US" sz="2000" dirty="0">
                <a:latin typeface="Georgia" panose="02040502050405020303" pitchFamily="18" charset="0"/>
              </a:rPr>
              <a:t> (iPhone/iPod)</a:t>
            </a:r>
          </a:p>
          <a:p>
            <a:pPr lvl="1"/>
            <a:r>
              <a:rPr lang="en-US" sz="2000" dirty="0">
                <a:latin typeface="Georgia" panose="02040502050405020303" pitchFamily="18" charset="0"/>
              </a:rPr>
              <a:t>Web server to store data on and keep it up to date</a:t>
            </a:r>
          </a:p>
          <a:p>
            <a:pPr lvl="1"/>
            <a:r>
              <a:rPr lang="en-US" sz="2000" dirty="0">
                <a:latin typeface="Georgia" panose="02040502050405020303" pitchFamily="18" charset="0"/>
              </a:rPr>
              <a:t>Supportive users</a:t>
            </a:r>
          </a:p>
          <a:p>
            <a:pPr lvl="1"/>
            <a:r>
              <a:rPr lang="en-US" sz="2000" dirty="0">
                <a:latin typeface="Georgia" panose="02040502050405020303" pitchFamily="18" charset="0"/>
              </a:rPr>
              <a:t>A successful and safe incident</a:t>
            </a:r>
          </a:p>
        </p:txBody>
      </p:sp>
    </p:spTree>
    <p:extLst>
      <p:ext uri="{BB962C8B-B14F-4D97-AF65-F5344CB8AC3E}">
        <p14:creationId xmlns:p14="http://schemas.microsoft.com/office/powerpoint/2010/main" val="433834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>
                <a:solidFill>
                  <a:srgbClr val="4F81BD"/>
                </a:solidFill>
                <a:latin typeface="Cambria"/>
                <a:ea typeface="Times New Roman"/>
                <a:cs typeface="Times New Roman"/>
              </a:rPr>
              <a:t>Smart Phone </a:t>
            </a:r>
            <a:r>
              <a:rPr lang="en-US" sz="2800" b="1" dirty="0" smtClean="0">
                <a:solidFill>
                  <a:srgbClr val="4F81BD"/>
                </a:solidFill>
                <a:latin typeface="Cambria"/>
                <a:ea typeface="Times New Roman"/>
                <a:cs typeface="Times New Roman"/>
              </a:rPr>
              <a:t>Stats by OS</a:t>
            </a:r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Clr>
                <a:schemeClr val="dk1"/>
              </a:buClr>
              <a:buSzPct val="25000"/>
              <a:buFont typeface="Georgia"/>
              <a:buNone/>
            </a:pPr>
            <a:fld id="{00000000-1234-1234-1234-123412341234}" type="slidenum">
              <a:rPr lang="en-US" smtClean="0"/>
              <a:t>4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0">
              <a:buNone/>
            </a:pP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950" y="1947863"/>
            <a:ext cx="6134100" cy="296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10973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z="2400" b="1" dirty="0" smtClean="0">
                <a:solidFill>
                  <a:srgbClr val="4F81BD"/>
                </a:solidFill>
                <a:latin typeface="Cambria" panose="02040503050406030204" pitchFamily="18" charset="0"/>
              </a:rPr>
              <a:t>Number </a:t>
            </a:r>
            <a:r>
              <a:rPr lang="en-US" sz="2400" b="1" dirty="0">
                <a:solidFill>
                  <a:srgbClr val="4F81BD"/>
                </a:solidFill>
                <a:latin typeface="Cambria" panose="02040503050406030204" pitchFamily="18" charset="0"/>
              </a:rPr>
              <a:t>of smartphone users in the United States from 2010 to 2021 (in millions</a:t>
            </a:r>
            <a:r>
              <a:rPr lang="en-US" sz="2400" b="1" dirty="0" smtClean="0">
                <a:solidFill>
                  <a:srgbClr val="4F81BD"/>
                </a:solidFill>
                <a:latin typeface="Cambria" panose="02040503050406030204" pitchFamily="18" charset="0"/>
              </a:rPr>
              <a:t>)*</a:t>
            </a:r>
            <a:endParaRPr lang="en-US" sz="2400" b="1" dirty="0">
              <a:solidFill>
                <a:srgbClr val="4F81BD"/>
              </a:solidFill>
              <a:latin typeface="Cambria" panose="02040503050406030204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Clr>
                <a:schemeClr val="dk1"/>
              </a:buClr>
              <a:buSzPct val="25000"/>
              <a:buFont typeface="Georgia"/>
              <a:buNone/>
            </a:pPr>
            <a:fld id="{00000000-1234-1234-1234-123412341234}" type="slidenum">
              <a:rPr lang="en-US" smtClean="0"/>
              <a:t>5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0">
              <a:buNone/>
            </a:pP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788" y="1568449"/>
            <a:ext cx="7210425" cy="453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62039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1339" y="4279427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276" y="355253"/>
            <a:ext cx="8600490" cy="878635"/>
          </a:xfrm>
        </p:spPr>
        <p:txBody>
          <a:bodyPr/>
          <a:lstStyle/>
          <a:p>
            <a:r>
              <a:rPr lang="en-US" sz="2800" b="1" dirty="0" smtClean="0">
                <a:solidFill>
                  <a:srgbClr val="4F81BD"/>
                </a:solidFill>
                <a:latin typeface="Cambria"/>
                <a:ea typeface="Times New Roman"/>
                <a:cs typeface="Times New Roman"/>
              </a:rPr>
              <a:t>Devices</a:t>
            </a:r>
            <a:endParaRPr lang="en-US" sz="2800" b="1" dirty="0">
              <a:solidFill>
                <a:srgbClr val="4F81BD"/>
              </a:solidFill>
              <a:latin typeface="Cambria"/>
              <a:ea typeface="Times New Roman"/>
              <a:cs typeface="Times New Roman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Clr>
                <a:schemeClr val="dk1"/>
              </a:buClr>
              <a:buSzPct val="25000"/>
              <a:buFont typeface="Georgia"/>
              <a:buNone/>
            </a:pPr>
            <a:fld id="{00000000-1234-1234-1234-123412341234}" type="slidenum">
              <a:rPr lang="en-US" smtClean="0"/>
              <a:t>6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387067" y="1726711"/>
            <a:ext cx="3473304" cy="4179147"/>
          </a:xfrm>
        </p:spPr>
        <p:txBody>
          <a:bodyPr/>
          <a:lstStyle/>
          <a:p>
            <a:r>
              <a:rPr lang="en-US" sz="2000" dirty="0"/>
              <a:t>iPad</a:t>
            </a:r>
          </a:p>
          <a:p>
            <a:r>
              <a:rPr lang="en-US" sz="2000" dirty="0"/>
              <a:t>iPhone</a:t>
            </a:r>
          </a:p>
          <a:p>
            <a:r>
              <a:rPr lang="en-US" sz="2000" dirty="0"/>
              <a:t>Google Nexus</a:t>
            </a:r>
          </a:p>
          <a:p>
            <a:r>
              <a:rPr lang="en-US" sz="2000" dirty="0"/>
              <a:t>Amazon Kindle Fire HD</a:t>
            </a:r>
          </a:p>
          <a:p>
            <a:r>
              <a:rPr lang="en-US" sz="2000" dirty="0"/>
              <a:t>Barnes and Noble Nook HD+</a:t>
            </a:r>
          </a:p>
          <a:p>
            <a:r>
              <a:rPr lang="en-US" sz="2000" dirty="0"/>
              <a:t>Samsung Galaxy</a:t>
            </a:r>
          </a:p>
          <a:p>
            <a:r>
              <a:rPr lang="en-US" sz="2000" dirty="0"/>
              <a:t>Asus Transformer Pad Infinity</a:t>
            </a:r>
          </a:p>
          <a:p>
            <a:r>
              <a:rPr lang="en-US" sz="2000" dirty="0"/>
              <a:t>Microsoft Surface</a:t>
            </a:r>
          </a:p>
          <a:p>
            <a:r>
              <a:rPr lang="en-US" sz="2000" dirty="0"/>
              <a:t>iPad Mini</a:t>
            </a:r>
          </a:p>
          <a:p>
            <a:pPr marL="171450" indent="-171450">
              <a:buClr>
                <a:srgbClr val="000000"/>
              </a:buClr>
              <a:buSzPct val="100000"/>
              <a:buFont typeface="Arial"/>
              <a:buChar char="•"/>
            </a:pPr>
            <a:endParaRPr lang="en-US" sz="2000" dirty="0">
              <a:ea typeface="Arial Narrow"/>
              <a:cs typeface="Arial Narrow"/>
              <a:sym typeface="Arial Narrow"/>
            </a:endParaRPr>
          </a:p>
          <a:p>
            <a:pPr marL="0" indent="0">
              <a:buClr>
                <a:srgbClr val="000000"/>
              </a:buClr>
              <a:buSzPct val="100000"/>
              <a:buNone/>
            </a:pPr>
            <a:endParaRPr lang="en-US" sz="2000" dirty="0">
              <a:ea typeface="Arial Narrow"/>
              <a:cs typeface="Arial Narrow"/>
              <a:sym typeface="Arial Narrow"/>
            </a:endParaRPr>
          </a:p>
          <a:p>
            <a:pPr marL="0" indent="0">
              <a:buClr>
                <a:srgbClr val="000000"/>
              </a:buClr>
              <a:buSzPct val="100000"/>
              <a:buNone/>
            </a:pPr>
            <a:endParaRPr lang="en-US" sz="2000" dirty="0">
              <a:ea typeface="Arial Narrow"/>
              <a:cs typeface="Arial Narrow"/>
              <a:sym typeface="Arial Narrow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9218" y="1408478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2464" y="4426664"/>
            <a:ext cx="2657475" cy="172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1814" y="1408478"/>
            <a:ext cx="2628900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7261" y="2724551"/>
            <a:ext cx="2705100" cy="168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7439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276" y="355253"/>
            <a:ext cx="8600490" cy="878635"/>
          </a:xfrm>
        </p:spPr>
        <p:txBody>
          <a:bodyPr/>
          <a:lstStyle/>
          <a:p>
            <a:r>
              <a:rPr lang="en-US" sz="2800" b="1" dirty="0" smtClean="0">
                <a:solidFill>
                  <a:srgbClr val="4F81BD"/>
                </a:solidFill>
                <a:latin typeface="Cambria"/>
                <a:ea typeface="Times New Roman"/>
                <a:cs typeface="Times New Roman"/>
              </a:rPr>
              <a:t>Devices (hardware)</a:t>
            </a:r>
            <a:endParaRPr lang="en-US" sz="2800" b="1" dirty="0">
              <a:solidFill>
                <a:srgbClr val="4F81BD"/>
              </a:solidFill>
              <a:latin typeface="Cambria"/>
              <a:ea typeface="Times New Roman"/>
              <a:cs typeface="Times New Roman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Clr>
                <a:schemeClr val="dk1"/>
              </a:buClr>
              <a:buSzPct val="25000"/>
              <a:buFont typeface="Georgia"/>
              <a:buNone/>
            </a:pPr>
            <a:fld id="{00000000-1234-1234-1234-123412341234}" type="slidenum">
              <a:rPr lang="en-US" smtClean="0"/>
              <a:t>7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88742" y="1735257"/>
            <a:ext cx="8080473" cy="4179147"/>
          </a:xfrm>
        </p:spPr>
        <p:txBody>
          <a:bodyPr/>
          <a:lstStyle/>
          <a:p>
            <a:r>
              <a:rPr lang="en-US" sz="2000" dirty="0"/>
              <a:t>Don’t worry, we don’t support them all.  There is no way we could.  No one can be an expert with all of the OS’s and hardware that is out there.</a:t>
            </a:r>
          </a:p>
          <a:p>
            <a:r>
              <a:rPr lang="en-US" sz="2000" dirty="0"/>
              <a:t>Primarily supporting iPad/iPhone with iOS.  </a:t>
            </a:r>
          </a:p>
          <a:p>
            <a:pPr marL="171450" indent="-171450">
              <a:buClr>
                <a:srgbClr val="000000"/>
              </a:buClr>
              <a:buSzPct val="100000"/>
              <a:buFont typeface="Arial"/>
              <a:buChar char="•"/>
            </a:pPr>
            <a:endParaRPr lang="en-US" sz="2000" dirty="0">
              <a:ea typeface="Arial Narrow"/>
              <a:cs typeface="Arial Narrow"/>
              <a:sym typeface="Arial Narrow"/>
            </a:endParaRPr>
          </a:p>
          <a:p>
            <a:pPr marL="0" indent="0">
              <a:buClr>
                <a:srgbClr val="000000"/>
              </a:buClr>
              <a:buSzPct val="100000"/>
              <a:buNone/>
            </a:pPr>
            <a:endParaRPr lang="en-US" sz="2000" dirty="0">
              <a:ea typeface="Arial Narrow"/>
              <a:cs typeface="Arial Narrow"/>
              <a:sym typeface="Arial Narrow"/>
            </a:endParaRPr>
          </a:p>
          <a:p>
            <a:pPr marL="0" indent="0">
              <a:buClr>
                <a:srgbClr val="000000"/>
              </a:buClr>
              <a:buSzPct val="100000"/>
              <a:buNone/>
            </a:pPr>
            <a:endParaRPr lang="en-US" sz="2000" dirty="0">
              <a:ea typeface="Arial Narrow"/>
              <a:cs typeface="Arial Narrow"/>
              <a:sym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3923309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276" y="355253"/>
            <a:ext cx="8600490" cy="878635"/>
          </a:xfrm>
        </p:spPr>
        <p:txBody>
          <a:bodyPr/>
          <a:lstStyle/>
          <a:p>
            <a:r>
              <a:rPr lang="en-US" sz="2800" b="1" dirty="0" smtClean="0">
                <a:solidFill>
                  <a:srgbClr val="4F81BD"/>
                </a:solidFill>
                <a:latin typeface="Cambria"/>
                <a:ea typeface="Times New Roman"/>
                <a:cs typeface="Times New Roman"/>
              </a:rPr>
              <a:t>Applications (Apps)</a:t>
            </a:r>
            <a:endParaRPr lang="en-US" sz="2800" b="1" dirty="0">
              <a:solidFill>
                <a:srgbClr val="4F81BD"/>
              </a:solidFill>
              <a:latin typeface="Cambria"/>
              <a:ea typeface="Times New Roman"/>
              <a:cs typeface="Times New Roman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Clr>
                <a:schemeClr val="dk1"/>
              </a:buClr>
              <a:buSzPct val="25000"/>
              <a:buFont typeface="Georgia"/>
              <a:buNone/>
            </a:pPr>
            <a:fld id="{00000000-1234-1234-1234-123412341234}" type="slidenum">
              <a:rPr lang="en-US" smtClean="0"/>
              <a:t>8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88742" y="1735257"/>
            <a:ext cx="8054926" cy="4179147"/>
          </a:xfrm>
        </p:spPr>
        <p:txBody>
          <a:bodyPr/>
          <a:lstStyle/>
          <a:p>
            <a:r>
              <a:rPr lang="en-US" sz="2000" dirty="0"/>
              <a:t>Similar to hardware, we can not support every app out there.  There are literally 100 of thousands of apps from various sources.</a:t>
            </a:r>
          </a:p>
          <a:p>
            <a:pPr lvl="1"/>
            <a:r>
              <a:rPr lang="en-US" sz="2000" dirty="0">
                <a:latin typeface="Georgia" panose="02040502050405020303" pitchFamily="18" charset="0"/>
              </a:rPr>
              <a:t>App Store (Apple)</a:t>
            </a:r>
          </a:p>
          <a:p>
            <a:pPr lvl="1"/>
            <a:r>
              <a:rPr lang="en-US" sz="2000" dirty="0">
                <a:latin typeface="Georgia" panose="02040502050405020303" pitchFamily="18" charset="0"/>
              </a:rPr>
              <a:t>Google Play (Android)</a:t>
            </a:r>
          </a:p>
          <a:p>
            <a:pPr marL="0" indent="0">
              <a:buClr>
                <a:srgbClr val="000000"/>
              </a:buClr>
              <a:buSzPct val="100000"/>
              <a:buNone/>
            </a:pPr>
            <a:endParaRPr lang="en-US" sz="2000" dirty="0">
              <a:ea typeface="Arial Narrow"/>
              <a:cs typeface="Arial Narrow"/>
              <a:sym typeface="Arial Narrow"/>
            </a:endParaRPr>
          </a:p>
          <a:p>
            <a:pPr marL="0" indent="0">
              <a:buClr>
                <a:srgbClr val="000000"/>
              </a:buClr>
              <a:buSzPct val="100000"/>
              <a:buNone/>
            </a:pPr>
            <a:endParaRPr lang="en-US" sz="2000" dirty="0">
              <a:ea typeface="Arial Narrow"/>
              <a:cs typeface="Arial Narrow"/>
              <a:sym typeface="Arial Narrow"/>
            </a:endParaRPr>
          </a:p>
          <a:p>
            <a:pPr marL="0" indent="0">
              <a:buClr>
                <a:srgbClr val="000000"/>
              </a:buClr>
              <a:buSzPct val="100000"/>
              <a:buNone/>
            </a:pPr>
            <a:endParaRPr lang="en-US" sz="2000" dirty="0">
              <a:ea typeface="Arial Narrow"/>
              <a:cs typeface="Arial Narrow"/>
              <a:sym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2463156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276" y="355253"/>
            <a:ext cx="8600490" cy="878635"/>
          </a:xfrm>
        </p:spPr>
        <p:txBody>
          <a:bodyPr/>
          <a:lstStyle/>
          <a:p>
            <a:r>
              <a:rPr lang="en-US" sz="2800" b="1" dirty="0" smtClean="0">
                <a:solidFill>
                  <a:srgbClr val="4F81BD"/>
                </a:solidFill>
                <a:latin typeface="Cambria"/>
                <a:ea typeface="Times New Roman"/>
                <a:cs typeface="Times New Roman"/>
              </a:rPr>
              <a:t>Common Applications</a:t>
            </a:r>
            <a:endParaRPr lang="en-US" sz="2800" b="1" dirty="0">
              <a:solidFill>
                <a:srgbClr val="4F81BD"/>
              </a:solidFill>
              <a:latin typeface="Cambria"/>
              <a:ea typeface="Times New Roman"/>
              <a:cs typeface="Times New Roman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Clr>
                <a:schemeClr val="dk1"/>
              </a:buClr>
              <a:buSzPct val="25000"/>
              <a:buFont typeface="Georgia"/>
              <a:buNone/>
            </a:pPr>
            <a:fld id="{00000000-1234-1234-1234-123412341234}" type="slidenum">
              <a:rPr lang="en-US" smtClean="0"/>
              <a:t>9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88742" y="1735257"/>
            <a:ext cx="3490889" cy="4179147"/>
          </a:xfrm>
        </p:spPr>
        <p:txBody>
          <a:bodyPr/>
          <a:lstStyle/>
          <a:p>
            <a:pPr marL="0" indent="0" algn="ctr">
              <a:buNone/>
            </a:pPr>
            <a:r>
              <a:rPr lang="en-US" sz="1800" b="1" u="sng" dirty="0"/>
              <a:t>GEOSPATIAL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/>
              <a:t>Scenic Map Western USA (Apple)</a:t>
            </a:r>
            <a:br>
              <a:rPr lang="en-US" sz="1800" dirty="0"/>
            </a:br>
            <a:r>
              <a:rPr lang="en-US" sz="1800" dirty="0"/>
              <a:t>GPS Tracks (Apple)</a:t>
            </a:r>
            <a:br>
              <a:rPr lang="en-US" sz="1800" dirty="0"/>
            </a:br>
            <a:r>
              <a:rPr lang="en-US" sz="1800" dirty="0" err="1"/>
              <a:t>Avenza</a:t>
            </a:r>
            <a:r>
              <a:rPr lang="en-US" sz="1800" dirty="0"/>
              <a:t> PDF Maps (Apple, Android)</a:t>
            </a:r>
          </a:p>
          <a:p>
            <a:pPr marL="0" indent="0" algn="ctr">
              <a:buNone/>
            </a:pPr>
            <a:r>
              <a:rPr lang="en-US" sz="1800" b="1" u="sng" dirty="0"/>
              <a:t>Weather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/>
              <a:t>NOAA High Definition Radar (Apple).</a:t>
            </a:r>
            <a:br>
              <a:rPr lang="en-US" sz="1800" dirty="0"/>
            </a:br>
            <a:r>
              <a:rPr lang="en-US" sz="1800" dirty="0" err="1"/>
              <a:t>Raindar</a:t>
            </a:r>
            <a:r>
              <a:rPr lang="en-US" sz="1800" dirty="0"/>
              <a:t> (Android)</a:t>
            </a:r>
            <a:br>
              <a:rPr lang="en-US" sz="1800" dirty="0"/>
            </a:br>
            <a:r>
              <a:rPr lang="en-US" sz="1800" dirty="0"/>
              <a:t>Weather Calculator (Android)</a:t>
            </a:r>
          </a:p>
          <a:p>
            <a:pPr marL="0" indent="0" algn="ctr">
              <a:buNone/>
            </a:pPr>
            <a:r>
              <a:rPr lang="en-US" sz="1800" b="1" u="sng" dirty="0"/>
              <a:t>Aviation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 err="1"/>
              <a:t>ForeFlight</a:t>
            </a:r>
            <a:r>
              <a:rPr lang="en-US" sz="1800" dirty="0"/>
              <a:t> (Apple)</a:t>
            </a:r>
          </a:p>
          <a:p>
            <a:pPr marL="0" indent="0" algn="ctr">
              <a:buNone/>
            </a:pPr>
            <a:r>
              <a:rPr lang="en-US" sz="1800" b="1" u="sng" dirty="0"/>
              <a:t>Organization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/>
              <a:t>IRPG (Apple, Android)</a:t>
            </a:r>
          </a:p>
          <a:p>
            <a:pPr marL="0" indent="0">
              <a:buClr>
                <a:srgbClr val="000000"/>
              </a:buClr>
              <a:buSzPct val="100000"/>
              <a:buNone/>
            </a:pPr>
            <a:endParaRPr lang="en-US" sz="2000" dirty="0">
              <a:ea typeface="Arial Narrow"/>
              <a:cs typeface="Arial Narrow"/>
              <a:sym typeface="Arial Narrow"/>
            </a:endParaRPr>
          </a:p>
          <a:p>
            <a:pPr marL="0" indent="0">
              <a:buClr>
                <a:srgbClr val="000000"/>
              </a:buClr>
              <a:buSzPct val="100000"/>
              <a:buNone/>
            </a:pPr>
            <a:endParaRPr lang="en-US" sz="2000" dirty="0">
              <a:ea typeface="Arial Narrow"/>
              <a:cs typeface="Arial Narrow"/>
              <a:sym typeface="Arial Narrow"/>
            </a:endParaRPr>
          </a:p>
          <a:p>
            <a:pPr marL="0" indent="0">
              <a:buClr>
                <a:srgbClr val="000000"/>
              </a:buClr>
              <a:buSzPct val="100000"/>
              <a:buNone/>
            </a:pPr>
            <a:endParaRPr lang="en-US" sz="2000" dirty="0">
              <a:ea typeface="Arial Narrow"/>
              <a:cs typeface="Arial Narrow"/>
              <a:sym typeface="Arial Narrow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02706" y="1779494"/>
            <a:ext cx="3432402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>
                <a:latin typeface="Georgia" panose="02040502050405020303" pitchFamily="18" charset="0"/>
              </a:rPr>
              <a:t>Health</a:t>
            </a:r>
            <a:r>
              <a:rPr lang="en-US" sz="1600" dirty="0">
                <a:latin typeface="Georgia" panose="02040502050405020303" pitchFamily="18" charset="0"/>
              </a:rPr>
              <a:t/>
            </a:r>
            <a:br>
              <a:rPr lang="en-US" sz="1600" dirty="0">
                <a:latin typeface="Georgia" panose="02040502050405020303" pitchFamily="18" charset="0"/>
              </a:rPr>
            </a:br>
            <a:r>
              <a:rPr lang="en-US" sz="1600" dirty="0">
                <a:latin typeface="Georgia" panose="02040502050405020303" pitchFamily="18" charset="0"/>
              </a:rPr>
              <a:t>Wildland Firefighter Nutrition and Hydration (iBook)</a:t>
            </a:r>
            <a:br>
              <a:rPr lang="en-US" sz="1600" dirty="0">
                <a:latin typeface="Georgia" panose="02040502050405020303" pitchFamily="18" charset="0"/>
              </a:rPr>
            </a:br>
            <a:r>
              <a:rPr lang="en-US" sz="1600" dirty="0">
                <a:latin typeface="Georgia" panose="02040502050405020303" pitchFamily="18" charset="0"/>
              </a:rPr>
              <a:t>OSHA Heat Safety/Heat Index tool</a:t>
            </a:r>
            <a:br>
              <a:rPr lang="en-US" sz="1600" dirty="0">
                <a:latin typeface="Georgia" panose="02040502050405020303" pitchFamily="18" charset="0"/>
              </a:rPr>
            </a:br>
            <a:r>
              <a:rPr lang="en-US" sz="1600" dirty="0">
                <a:latin typeface="Georgia" panose="02040502050405020303" pitchFamily="18" charset="0"/>
              </a:rPr>
              <a:t/>
            </a:r>
            <a:br>
              <a:rPr lang="en-US" sz="1600" dirty="0">
                <a:latin typeface="Georgia" panose="02040502050405020303" pitchFamily="18" charset="0"/>
              </a:rPr>
            </a:br>
            <a:r>
              <a:rPr lang="en-US" sz="1600" b="1" u="sng" dirty="0">
                <a:latin typeface="Georgia" panose="02040502050405020303" pitchFamily="18" charset="0"/>
              </a:rPr>
              <a:t>Other</a:t>
            </a:r>
            <a:r>
              <a:rPr lang="en-US" sz="1600" dirty="0">
                <a:latin typeface="Georgia" panose="02040502050405020303" pitchFamily="18" charset="0"/>
              </a:rPr>
              <a:t/>
            </a:r>
            <a:br>
              <a:rPr lang="en-US" sz="1600" dirty="0">
                <a:latin typeface="Georgia" panose="02040502050405020303" pitchFamily="18" charset="0"/>
              </a:rPr>
            </a:br>
            <a:r>
              <a:rPr lang="en-US" sz="1600" dirty="0">
                <a:latin typeface="Georgia" panose="02040502050405020303" pitchFamily="18" charset="0"/>
              </a:rPr>
              <a:t>Fire Project (Android)</a:t>
            </a:r>
            <a:br>
              <a:rPr lang="en-US" sz="1600" dirty="0">
                <a:latin typeface="Georgia" panose="02040502050405020303" pitchFamily="18" charset="0"/>
              </a:rPr>
            </a:br>
            <a:r>
              <a:rPr lang="en-US" sz="1600" dirty="0">
                <a:latin typeface="Georgia" panose="02040502050405020303" pitchFamily="18" charset="0"/>
              </a:rPr>
              <a:t>Firefighter Calculator (Apple) | Firefighter Calculator (Android)</a:t>
            </a:r>
            <a:br>
              <a:rPr lang="en-US" sz="1600" dirty="0">
                <a:latin typeface="Georgia" panose="02040502050405020303" pitchFamily="18" charset="0"/>
              </a:rPr>
            </a:br>
            <a:r>
              <a:rPr lang="en-US" sz="1600" dirty="0">
                <a:latin typeface="Georgia" panose="02040502050405020303" pitchFamily="18" charset="0"/>
              </a:rPr>
              <a:t>Firefighter RH Calculator (Android)</a:t>
            </a:r>
            <a:br>
              <a:rPr lang="en-US" sz="1600" dirty="0">
                <a:latin typeface="Georgia" panose="02040502050405020303" pitchFamily="18" charset="0"/>
              </a:rPr>
            </a:br>
            <a:r>
              <a:rPr lang="en-US" sz="1600" dirty="0">
                <a:latin typeface="Georgia" panose="02040502050405020303" pitchFamily="18" charset="0"/>
              </a:rPr>
              <a:t>Forest Fire Danger Meter (Android)</a:t>
            </a:r>
            <a:br>
              <a:rPr lang="en-US" sz="1600" dirty="0">
                <a:latin typeface="Georgia" panose="02040502050405020303" pitchFamily="18" charset="0"/>
              </a:rPr>
            </a:br>
            <a:r>
              <a:rPr lang="en-US" sz="1600" dirty="0">
                <a:latin typeface="Georgia" panose="02040502050405020303" pitchFamily="18" charset="0"/>
              </a:rPr>
              <a:t>Simple FDI Calculator (Apple)</a:t>
            </a:r>
            <a:br>
              <a:rPr lang="en-US" sz="1600" dirty="0">
                <a:latin typeface="Georgia" panose="02040502050405020303" pitchFamily="18" charset="0"/>
              </a:rPr>
            </a:br>
            <a:r>
              <a:rPr lang="en-US" sz="1600" dirty="0">
                <a:latin typeface="Georgia" panose="02040502050405020303" pitchFamily="18" charset="0"/>
              </a:rPr>
              <a:t>Wildfire Pro (Android)</a:t>
            </a:r>
            <a:br>
              <a:rPr lang="en-US" sz="1600" dirty="0">
                <a:latin typeface="Georgia" panose="02040502050405020303" pitchFamily="18" charset="0"/>
              </a:rPr>
            </a:br>
            <a:r>
              <a:rPr lang="en-US" sz="1600" dirty="0">
                <a:latin typeface="Georgia" panose="02040502050405020303" pitchFamily="18" charset="0"/>
              </a:rPr>
              <a:t>Wildland Toolkit (Apple)</a:t>
            </a:r>
            <a:br>
              <a:rPr lang="en-US" sz="1600" dirty="0">
                <a:latin typeface="Georgia" panose="02040502050405020303" pitchFamily="18" charset="0"/>
              </a:rPr>
            </a:br>
            <a:r>
              <a:rPr lang="en-US" sz="1600" dirty="0">
                <a:latin typeface="Georgia" panose="02040502050405020303" pitchFamily="18" charset="0"/>
              </a:rPr>
              <a:t>Wildland Fire Tools (Android)</a:t>
            </a:r>
            <a:br>
              <a:rPr lang="en-US" sz="1600" dirty="0">
                <a:latin typeface="Georgia" panose="02040502050405020303" pitchFamily="18" charset="0"/>
              </a:rPr>
            </a:br>
            <a:r>
              <a:rPr lang="en-US" sz="1600" dirty="0">
                <a:latin typeface="Georgia" panose="02040502050405020303" pitchFamily="18" charset="0"/>
              </a:rPr>
              <a:t>Wildfires by American Red Cross (Apple)</a:t>
            </a:r>
          </a:p>
        </p:txBody>
      </p:sp>
    </p:spTree>
    <p:extLst>
      <p:ext uri="{BB962C8B-B14F-4D97-AF65-F5344CB8AC3E}">
        <p14:creationId xmlns:p14="http://schemas.microsoft.com/office/powerpoint/2010/main" val="492569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ivic">
  <a:themeElements>
    <a:clrScheme name="Civic">
      <a:dk1>
        <a:srgbClr val="000000"/>
      </a:dk1>
      <a:lt1>
        <a:srgbClr val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7047</TotalTime>
  <Words>1087</Words>
  <Application>Microsoft Office PowerPoint</Application>
  <PresentationFormat>On-screen Show (4:3)</PresentationFormat>
  <Paragraphs>237</Paragraphs>
  <Slides>32</Slides>
  <Notes>29</Notes>
  <HiddenSlides>5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Civic</vt:lpstr>
      <vt:lpstr>PowerPoint Presentation</vt:lpstr>
      <vt:lpstr>PowerPoint Presentation</vt:lpstr>
      <vt:lpstr>Smart Phone Stats</vt:lpstr>
      <vt:lpstr>Smart Phone Stats by OS</vt:lpstr>
      <vt:lpstr>Number of smartphone users in the United States from 2010 to 2021 (in millions)*</vt:lpstr>
      <vt:lpstr>Devices</vt:lpstr>
      <vt:lpstr>Devices (hardware)</vt:lpstr>
      <vt:lpstr>Applications (Apps)</vt:lpstr>
      <vt:lpstr>Common Applications</vt:lpstr>
      <vt:lpstr>Common Websites</vt:lpstr>
      <vt:lpstr>How can a mobile device be used at an incident? </vt:lpstr>
      <vt:lpstr>How can a mobile device be used at an incident? The better question is what can it not do at an incident? </vt:lpstr>
      <vt:lpstr>Informational sites</vt:lpstr>
      <vt:lpstr>What’s a QR code?</vt:lpstr>
      <vt:lpstr>QR code</vt:lpstr>
      <vt:lpstr>QR code uses</vt:lpstr>
      <vt:lpstr>PDF maps getting started</vt:lpstr>
      <vt:lpstr>Avenza PDF Maps</vt:lpstr>
      <vt:lpstr>Avenza PDF Maps</vt:lpstr>
      <vt:lpstr>Avenza PDF Maps</vt:lpstr>
      <vt:lpstr>Avenza PDF Maps</vt:lpstr>
      <vt:lpstr>Avenza PDF Maps</vt:lpstr>
      <vt:lpstr>Avenza PDF Maps exporting</vt:lpstr>
      <vt:lpstr>Avenza PDF Maps exporting</vt:lpstr>
      <vt:lpstr>Opening your exported file on a PC</vt:lpstr>
      <vt:lpstr>Opening your exported file on a PC</vt:lpstr>
      <vt:lpstr>Avenza PDF maps troubleshooting</vt:lpstr>
      <vt:lpstr>Avenza PDF maps troubleshooting</vt:lpstr>
      <vt:lpstr>Avenza PDF maps troubleshooting</vt:lpstr>
      <vt:lpstr>Mobile Technology Goals</vt:lpstr>
      <vt:lpstr>Mobile Technology Goals</vt:lpstr>
      <vt:lpstr>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Wildland Fire Information and Technology Management</dc:title>
  <dc:creator>erik_torres@nps.gov</dc:creator>
  <cp:lastModifiedBy>Gascon, Michael R</cp:lastModifiedBy>
  <cp:revision>716</cp:revision>
  <cp:lastPrinted>2015-11-05T19:17:59Z</cp:lastPrinted>
  <dcterms:modified xsi:type="dcterms:W3CDTF">2017-01-05T20:25:14Z</dcterms:modified>
</cp:coreProperties>
</file>