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1" r:id="rId3"/>
    <p:sldId id="266" r:id="rId4"/>
    <p:sldId id="267" r:id="rId5"/>
    <p:sldId id="268" r:id="rId6"/>
    <p:sldId id="269" r:id="rId7"/>
    <p:sldId id="270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235194" y="1026370"/>
            <a:ext cx="667512" cy="441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</a:lstStyle>
          <a:p>
            <a:fld id="{B5BAF865-86C9-4F0D-8CE5-892DBEFA892F}" type="slidenum">
              <a:rPr lang="en-US" smtClean="0"/>
              <a:t>‹#›</a:t>
            </a:fld>
            <a:endParaRPr lang="en-US"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6990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13716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1760899" y="4906462"/>
            <a:ext cx="4648198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endParaRPr sz="12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 rot="5400000">
            <a:off x="2269235" y="-443483"/>
            <a:ext cx="4599430" cy="85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45720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0414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6096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558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254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762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5239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5079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2793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fld id="{B8F6BC0B-5B21-4202-963A-DD3F24B57AD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47244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</a:lstStyle>
          <a:p>
            <a:fld id="{B5BAF865-86C9-4F0D-8CE5-892DBEFA89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solidFill>
          <a:schemeClr val="lt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7010400" y="0"/>
            <a:ext cx="21335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146304" y="6391655"/>
            <a:ext cx="8833102" cy="3095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152400" y="155446"/>
            <a:ext cx="8833102" cy="6547104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cxnSp>
        <p:nvCxnSpPr>
          <p:cNvPr id="167" name="Shape 167"/>
          <p:cNvCxnSpPr/>
          <p:nvPr/>
        </p:nvCxnSpPr>
        <p:spPr>
          <a:xfrm rot="5400000">
            <a:off x="4021834" y="3278124"/>
            <a:ext cx="6245352" cy="0"/>
          </a:xfrm>
          <a:prstGeom prst="straightConnector1">
            <a:avLst/>
          </a:prstGeom>
          <a:noFill/>
          <a:ln w="9525" cap="flat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8" name="Shape 168"/>
          <p:cNvSpPr/>
          <p:nvPr/>
        </p:nvSpPr>
        <p:spPr>
          <a:xfrm>
            <a:off x="6839710" y="2925763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6934200" y="3020250"/>
            <a:ext cx="420624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6915910" y="300990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</a:lstStyle>
          <a:p>
            <a:fld id="{B5BAF865-86C9-4F0D-8CE5-892DBEFA892F}" type="slidenum">
              <a:rPr lang="en-US" smtClean="0"/>
              <a:t>‹#›</a:t>
            </a:fld>
            <a:endParaRPr lang="en-US"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 rot="5400000">
            <a:off x="670715" y="-61117"/>
            <a:ext cx="5821364" cy="6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45720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0414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6096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558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254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762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5239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5079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2793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fld id="{B8F6BC0B-5B21-4202-963A-DD3F24B57AD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173" name="Shape 173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47244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/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 rot="5400000">
            <a:off x="5189536" y="2506663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fld id="{B8F6BC0B-5B21-4202-963A-DD3F24B57AD7}" type="datetimeFigureOut">
              <a:rPr lang="en-US" smtClean="0"/>
              <a:t>12/1/2015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BC0B-5B21-4202-963A-DD3F24B57AD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BAF865-86C9-4F0D-8CE5-892DBEFA8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8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commons.wikimedia.org/wiki/File:US-DeptOfTheInterior-Seal.sv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fld id="{B8F6BC0B-5B21-4202-963A-DD3F24B57AD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14" name="Shape 14"/>
          <p:cNvSpPr/>
          <p:nvPr/>
        </p:nvSpPr>
        <p:spPr>
          <a:xfrm>
            <a:off x="152400" y="155446"/>
            <a:ext cx="8833102" cy="6547104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399" cy="4599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457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548640" marR="0" indent="-10414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/>
            </a:lvl2pPr>
            <a:lvl3pPr marL="822960" marR="0" indent="-609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Char char="•"/>
              <a:defRPr/>
            </a:lvl3pPr>
            <a:lvl4pPr marL="1097280" marR="0" indent="-55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Noto Symbol"/>
              <a:buChar char="•"/>
              <a:defRPr/>
            </a:lvl4pPr>
            <a:lvl5pPr marL="13716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Char char="•"/>
              <a:defRPr/>
            </a:lvl5pPr>
            <a:lvl6pPr marL="1645920" marR="0" indent="-76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●"/>
              <a:defRPr/>
            </a:lvl6pPr>
            <a:lvl7pPr marL="1920240" marR="0" indent="-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85740"/>
              </a:buClr>
              <a:buFont typeface="Georgia"/>
              <a:buChar char="•"/>
              <a:defRPr/>
            </a:lvl7pPr>
            <a:lvl8pPr marL="2103120" marR="0" indent="50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B6C62"/>
              </a:buClr>
              <a:buFont typeface="Georgia"/>
              <a:buChar char="•"/>
              <a:defRPr/>
            </a:lvl8pPr>
            <a:lvl9pPr marL="2377440" marR="0" indent="-279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/>
          <p:nvPr/>
        </p:nvSpPr>
        <p:spPr>
          <a:xfrm>
            <a:off x="762000" y="5105400"/>
            <a:ext cx="4648198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6396037"/>
            <a:ext cx="8833104" cy="309563"/>
          </a:xfrm>
          <a:prstGeom prst="rect">
            <a:avLst/>
          </a:prstGeom>
          <a:solidFill>
            <a:srgbClr val="6780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r>
              <a:rPr kumimoji="0" lang="en-US" dirty="0" smtClean="0">
                <a:latin typeface="Copperplate Gothic Bold" panose="020E0705020206020404" pitchFamily="34" charset="0"/>
              </a:rPr>
              <a:t>Wildland Fire Information and Technology</a:t>
            </a:r>
            <a:endParaRPr kumimoji="0" lang="en-US" dirty="0">
              <a:latin typeface="Copperplate Gothic Bold" panose="020E0705020206020404" pitchFamily="34" charset="0"/>
            </a:endParaRPr>
          </a:p>
        </p:txBody>
      </p:sp>
      <p:pic>
        <p:nvPicPr>
          <p:cNvPr id="20" name="Picture 1" descr="image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7850" y="6130861"/>
            <a:ext cx="50033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upload.wikimedia.org/wikipedia/commons/thumb/e/e7/US-DeptOfTheInterior-Seal.svg/120px-US-DeptOfTheInterior-Seal.svg.png">
            <a:hlinkClick r:id="rId9" tooltip="US-DeptOfTheInterior-Seal.svg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17048" y="6112573"/>
            <a:ext cx="568166" cy="5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Georgia" panose="02040502050405020303" pitchFamily="18" charset="0"/>
          <a:ea typeface="Georgia" panose="02040502050405020303" pitchFamily="18" charset="0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Georgia" panose="02040502050405020303" pitchFamily="18" charset="0"/>
          <a:ea typeface="Georgia" panose="02040502050405020303" pitchFamily="18" charset="0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534399" cy="758950"/>
          </a:xfrm>
        </p:spPr>
        <p:txBody>
          <a:bodyPr/>
          <a:lstStyle/>
          <a:p>
            <a:r>
              <a:rPr lang="en-US" sz="3600" dirty="0" smtClean="0"/>
              <a:t>Types of ITSS Trailers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pPr marL="228600" indent="0">
              <a:buNone/>
            </a:pPr>
            <a:endParaRPr lang="en-US" sz="3200" dirty="0" smtClean="0"/>
          </a:p>
          <a:p>
            <a:r>
              <a:rPr lang="en-US" sz="3200" dirty="0" smtClean="0"/>
              <a:t>CROW</a:t>
            </a:r>
            <a:endParaRPr lang="en-US" sz="3200" dirty="0" smtClean="0"/>
          </a:p>
          <a:p>
            <a:r>
              <a:rPr lang="en-US" sz="3200" dirty="0" smtClean="0"/>
              <a:t>MIMIT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3104" cy="19389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Wildland Fire </a:t>
            </a:r>
            <a:b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Information and </a:t>
            </a:r>
            <a:r>
              <a:rPr lang="en-US" sz="40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Technology </a:t>
            </a:r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Management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9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Window Server 2008 R2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36779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Router - 1GB Switch - RADIUS – LAN Controller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42069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APs and Thin Clients, now Laptops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3394075" cy="4525963"/>
          </a:xfrm>
        </p:spPr>
      </p:pic>
    </p:spTree>
    <p:extLst>
      <p:ext uri="{BB962C8B-B14F-4D97-AF65-F5344CB8AC3E}">
        <p14:creationId xmlns:p14="http://schemas.microsoft.com/office/powerpoint/2010/main" val="31650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Printers and Power Strips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0" y="1219200"/>
            <a:ext cx="3736935" cy="4983163"/>
          </a:xfrm>
        </p:spPr>
      </p:pic>
    </p:spTree>
    <p:extLst>
      <p:ext uri="{BB962C8B-B14F-4D97-AF65-F5344CB8AC3E}">
        <p14:creationId xmlns:p14="http://schemas.microsoft.com/office/powerpoint/2010/main" val="41055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Backup Plan for APs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81160"/>
            <a:ext cx="6492875" cy="4868803"/>
          </a:xfrm>
        </p:spPr>
      </p:pic>
    </p:spTree>
    <p:extLst>
      <p:ext uri="{BB962C8B-B14F-4D97-AF65-F5344CB8AC3E}">
        <p14:creationId xmlns:p14="http://schemas.microsoft.com/office/powerpoint/2010/main" val="28547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Large screen for IAP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6324600" cy="4742619"/>
          </a:xfrm>
        </p:spPr>
      </p:pic>
    </p:spTree>
    <p:extLst>
      <p:ext uri="{BB962C8B-B14F-4D97-AF65-F5344CB8AC3E}">
        <p14:creationId xmlns:p14="http://schemas.microsoft.com/office/powerpoint/2010/main" val="30754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EIsuite</a:t>
            </a:r>
            <a:r>
              <a:rPr lang="en-US" sz="3600" dirty="0" smtClean="0"/>
              <a:t> Machine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6477000" cy="4856899"/>
          </a:xfrm>
        </p:spPr>
      </p:pic>
    </p:spTree>
    <p:extLst>
      <p:ext uri="{BB962C8B-B14F-4D97-AF65-F5344CB8AC3E}">
        <p14:creationId xmlns:p14="http://schemas.microsoft.com/office/powerpoint/2010/main" val="38022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CROW (Computer Room On Wheels)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69263" cy="4648200"/>
          </a:xfrm>
        </p:spPr>
      </p:pic>
    </p:spTree>
    <p:extLst>
      <p:ext uri="{BB962C8B-B14F-4D97-AF65-F5344CB8AC3E}">
        <p14:creationId xmlns:p14="http://schemas.microsoft.com/office/powerpoint/2010/main" val="415743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CROW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6469257" cy="4830763"/>
          </a:xfrm>
        </p:spPr>
      </p:pic>
    </p:spTree>
    <p:extLst>
      <p:ext uri="{BB962C8B-B14F-4D97-AF65-F5344CB8AC3E}">
        <p14:creationId xmlns:p14="http://schemas.microsoft.com/office/powerpoint/2010/main" val="169365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CROW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051800" cy="4525963"/>
          </a:xfrm>
        </p:spPr>
      </p:pic>
    </p:spTree>
    <p:extLst>
      <p:ext uri="{BB962C8B-B14F-4D97-AF65-F5344CB8AC3E}">
        <p14:creationId xmlns:p14="http://schemas.microsoft.com/office/powerpoint/2010/main" val="36680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Cables, APC, Etc….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2895600" cy="5153156"/>
          </a:xfrm>
        </p:spPr>
      </p:pic>
    </p:spTree>
    <p:extLst>
      <p:ext uri="{BB962C8B-B14F-4D97-AF65-F5344CB8AC3E}">
        <p14:creationId xmlns:p14="http://schemas.microsoft.com/office/powerpoint/2010/main" val="55563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EI</a:t>
            </a:r>
            <a:r>
              <a:rPr lang="en-US" sz="2800" dirty="0" err="1"/>
              <a:t>S</a:t>
            </a:r>
            <a:r>
              <a:rPr lang="en-US" sz="2800" dirty="0" err="1" smtClean="0"/>
              <a:t>uite</a:t>
            </a:r>
            <a:r>
              <a:rPr lang="en-US" sz="2800" dirty="0" smtClean="0"/>
              <a:t> Server - </a:t>
            </a:r>
            <a:r>
              <a:rPr lang="en-US" sz="2800" dirty="0" err="1" smtClean="0"/>
              <a:t>Drobo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8051800" cy="4525963"/>
          </a:xfrm>
        </p:spPr>
      </p:pic>
    </p:spTree>
    <p:extLst>
      <p:ext uri="{BB962C8B-B14F-4D97-AF65-F5344CB8AC3E}">
        <p14:creationId xmlns:p14="http://schemas.microsoft.com/office/powerpoint/2010/main" val="244918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Battery Power – Pumpkin?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8051800" cy="4525963"/>
          </a:xfrm>
        </p:spPr>
      </p:pic>
    </p:spTree>
    <p:extLst>
      <p:ext uri="{BB962C8B-B14F-4D97-AF65-F5344CB8AC3E}">
        <p14:creationId xmlns:p14="http://schemas.microsoft.com/office/powerpoint/2010/main" val="125586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76199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MIMIT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(Mobile Incident Management Information Technology Program)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40957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8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5 total trailers in Great Basin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6007100" cy="4525963"/>
          </a:xfrm>
        </p:spPr>
      </p:pic>
    </p:spTree>
    <p:extLst>
      <p:ext uri="{BB962C8B-B14F-4D97-AF65-F5344CB8AC3E}">
        <p14:creationId xmlns:p14="http://schemas.microsoft.com/office/powerpoint/2010/main" val="15397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WFIT_ITSS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Theme_WFIT_ITSS</Template>
  <TotalTime>92</TotalTime>
  <Words>73</Words>
  <Application>Microsoft Office PowerPoint</Application>
  <PresentationFormat>On-screen Show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Theme_WFIT_ITSS</vt:lpstr>
      <vt:lpstr>Types of ITSS Trailers</vt:lpstr>
      <vt:lpstr>CROW (Computer Room On Wheels)</vt:lpstr>
      <vt:lpstr>CROW</vt:lpstr>
      <vt:lpstr>CROW</vt:lpstr>
      <vt:lpstr>Cables, APC, Etc….</vt:lpstr>
      <vt:lpstr>EISuite Server - Drobo</vt:lpstr>
      <vt:lpstr>Battery Power – Pumpkin?</vt:lpstr>
      <vt:lpstr>MIMIT  (Mobile Incident Management Information Technology Program)</vt:lpstr>
      <vt:lpstr>5 total trailers in Great Basin</vt:lpstr>
      <vt:lpstr>Window Server 2008 R2</vt:lpstr>
      <vt:lpstr>Router - 1GB Switch - RADIUS – LAN Controller </vt:lpstr>
      <vt:lpstr>APs and Thin Clients, now Laptops</vt:lpstr>
      <vt:lpstr>Printers and Power Strips</vt:lpstr>
      <vt:lpstr>Backup Plan for APs</vt:lpstr>
      <vt:lpstr>Large screen for IAP</vt:lpstr>
      <vt:lpstr>EIsuite Machine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MIMIT (Mobile Incident Management Information Technology Program)</dc:title>
  <dc:creator>Kevin Hoffman</dc:creator>
  <cp:lastModifiedBy>USDA Forest Service</cp:lastModifiedBy>
  <cp:revision>11</cp:revision>
  <dcterms:created xsi:type="dcterms:W3CDTF">2014-04-21T21:24:56Z</dcterms:created>
  <dcterms:modified xsi:type="dcterms:W3CDTF">2015-12-01T22:47:07Z</dcterms:modified>
</cp:coreProperties>
</file>