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4EB-30B3-4AF8-BFBC-053ABDFA11ED}" type="datetimeFigureOut">
              <a:rPr lang="en-US" smtClean="0"/>
              <a:pPr/>
              <a:t>5/11/2013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BA085-2346-4075-8610-ACEB0152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5" name="Straight Connector 164"/>
          <p:cNvCxnSpPr>
            <a:stCxn id="21" idx="2"/>
          </p:cNvCxnSpPr>
          <p:nvPr/>
        </p:nvCxnSpPr>
        <p:spPr>
          <a:xfrm rot="5400000" flipH="1">
            <a:off x="6629400" y="1143000"/>
            <a:ext cx="685800" cy="14478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endCxn id="53" idx="0"/>
          </p:cNvCxnSpPr>
          <p:nvPr/>
        </p:nvCxnSpPr>
        <p:spPr>
          <a:xfrm rot="16200000" flipV="1">
            <a:off x="6744928" y="2858723"/>
            <a:ext cx="1143001" cy="75955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2188464" y="2779776"/>
            <a:ext cx="231648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5334000" y="5105398"/>
            <a:ext cx="2362204" cy="30480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1" idx="2"/>
          </p:cNvCxnSpPr>
          <p:nvPr/>
        </p:nvCxnSpPr>
        <p:spPr>
          <a:xfrm rot="5400000" flipH="1">
            <a:off x="6438900" y="952500"/>
            <a:ext cx="152400" cy="23622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2004_pnwteam3_logo_100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188893"/>
            <a:ext cx="32119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CTSP</a:t>
            </a:r>
            <a:r>
              <a:rPr lang="en-US" sz="2800" dirty="0" smtClean="0"/>
              <a:t> FLYING KIT</a:t>
            </a:r>
          </a:p>
          <a:p>
            <a:r>
              <a:rPr lang="en-US" sz="2800" dirty="0" err="1" smtClean="0"/>
              <a:t>ICP</a:t>
            </a:r>
            <a:r>
              <a:rPr lang="en-US" sz="2800" dirty="0" smtClean="0"/>
              <a:t> CONFIGURATION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7521" y="0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 smtClean="0"/>
              <a:t>07/26/11</a:t>
            </a:r>
          </a:p>
          <a:p>
            <a:pPr algn="r"/>
            <a:r>
              <a:rPr lang="en-US" sz="700" dirty="0" smtClean="0"/>
              <a:t>Updated: </a:t>
            </a:r>
          </a:p>
          <a:p>
            <a:pPr algn="r"/>
            <a:r>
              <a:rPr lang="en-US" sz="700" dirty="0" smtClean="0"/>
              <a:t>5/11/2013</a:t>
            </a:r>
            <a:endParaRPr lang="en-US" sz="700" dirty="0" smtClean="0"/>
          </a:p>
          <a:p>
            <a:pPr algn="r"/>
            <a:r>
              <a:rPr lang="en-US" sz="1100" dirty="0" smtClean="0"/>
              <a:t>Part 2/2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5867400" y="2667000"/>
            <a:ext cx="12192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57400" y="2743200"/>
            <a:ext cx="9144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29000" y="1828800"/>
            <a:ext cx="20574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4876800"/>
            <a:ext cx="20574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3733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124200" y="3200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24200" y="4114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73380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2920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219700" y="3313906"/>
            <a:ext cx="5257800" cy="1588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696200" y="1972056"/>
            <a:ext cx="304800" cy="307777"/>
            <a:chOff x="7696200" y="1972056"/>
            <a:chExt cx="304800" cy="307777"/>
          </a:xfrm>
        </p:grpSpPr>
        <p:sp>
          <p:nvSpPr>
            <p:cNvPr id="21" name="Isosceles Triangle 20"/>
            <p:cNvSpPr/>
            <p:nvPr/>
          </p:nvSpPr>
          <p:spPr>
            <a:xfrm>
              <a:off x="7696200" y="1981200"/>
              <a:ext cx="304800" cy="228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 flipH="1">
              <a:off x="7744968" y="1972056"/>
              <a:ext cx="236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</a:t>
              </a:r>
              <a:endParaRPr lang="en-US" sz="1400" b="1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696200" y="3581400"/>
            <a:ext cx="304800" cy="307777"/>
            <a:chOff x="7696200" y="1972056"/>
            <a:chExt cx="304800" cy="307777"/>
          </a:xfrm>
        </p:grpSpPr>
        <p:sp>
          <p:nvSpPr>
            <p:cNvPr id="27" name="Isosceles Triangle 26"/>
            <p:cNvSpPr/>
            <p:nvPr/>
          </p:nvSpPr>
          <p:spPr>
            <a:xfrm>
              <a:off x="7696200" y="1981200"/>
              <a:ext cx="304800" cy="228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7744968" y="1972056"/>
              <a:ext cx="236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</a:t>
              </a:r>
              <a:endParaRPr lang="en-US" sz="14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696200" y="4876800"/>
            <a:ext cx="304800" cy="307777"/>
            <a:chOff x="7696200" y="1972056"/>
            <a:chExt cx="304800" cy="307777"/>
          </a:xfrm>
        </p:grpSpPr>
        <p:sp>
          <p:nvSpPr>
            <p:cNvPr id="30" name="Isosceles Triangle 29"/>
            <p:cNvSpPr/>
            <p:nvPr/>
          </p:nvSpPr>
          <p:spPr>
            <a:xfrm>
              <a:off x="7696200" y="1981200"/>
              <a:ext cx="304800" cy="228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7744968" y="1972056"/>
              <a:ext cx="236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</a:t>
              </a:r>
              <a:endParaRPr lang="en-US" sz="1400" b="1" dirty="0"/>
            </a:p>
          </p:txBody>
        </p:sp>
      </p:grpSp>
      <p:sp>
        <p:nvSpPr>
          <p:cNvPr id="32" name="Oval 31"/>
          <p:cNvSpPr/>
          <p:nvPr/>
        </p:nvSpPr>
        <p:spPr>
          <a:xfrm>
            <a:off x="4267200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85800" y="2971800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Checkin</a:t>
            </a:r>
            <a:r>
              <a:rPr lang="en-US" sz="1400" dirty="0" smtClean="0"/>
              <a:t>/</a:t>
            </a:r>
            <a:r>
              <a:rPr lang="en-US" sz="1400" dirty="0" err="1" smtClean="0"/>
              <a:t>Demob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1447800"/>
            <a:ext cx="2748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Finance (2-Time/1-Equip Time)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3810000" y="5562600"/>
            <a:ext cx="1352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Plans (2-RESL)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249623" y="3429000"/>
            <a:ext cx="9108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Other PCs</a:t>
            </a:r>
          </a:p>
          <a:p>
            <a:r>
              <a:rPr lang="en-US" sz="1400" dirty="0" smtClean="0"/>
              <a:t>Safety</a:t>
            </a:r>
            <a:br>
              <a:rPr lang="en-US" sz="1400" dirty="0" smtClean="0"/>
            </a:br>
            <a:r>
              <a:rPr lang="en-US" sz="1400" dirty="0" smtClean="0"/>
              <a:t>PIO</a:t>
            </a:r>
          </a:p>
          <a:p>
            <a:r>
              <a:rPr lang="en-US" sz="1400" dirty="0" smtClean="0"/>
              <a:t>Supply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 rot="16200000">
            <a:off x="7578320" y="1282307"/>
            <a:ext cx="531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WALL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933944" y="1950720"/>
            <a:ext cx="10967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Electrical Outlet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5790513" y="3886887"/>
            <a:ext cx="64472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All In One</a:t>
            </a:r>
          </a:p>
          <a:p>
            <a:pPr algn="ctr"/>
            <a:r>
              <a:rPr lang="en-US" sz="800" dirty="0" err="1" smtClean="0"/>
              <a:t>B&amp;W</a:t>
            </a:r>
            <a:r>
              <a:rPr lang="en-US" sz="800" dirty="0" smtClean="0"/>
              <a:t> Laser</a:t>
            </a:r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 rot="5400000">
            <a:off x="6313990" y="4201610"/>
            <a:ext cx="342896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" dirty="0" smtClean="0"/>
              <a:t>Paper</a:t>
            </a:r>
            <a:endParaRPr lang="en-US" sz="500" dirty="0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6432812" y="3239456"/>
            <a:ext cx="445956" cy="215444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Drobo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 rot="16200000">
            <a:off x="6582719" y="3785622"/>
            <a:ext cx="486030" cy="36933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ISuite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Server</a:t>
            </a:r>
            <a:endParaRPr lang="en-US" sz="900" dirty="0"/>
          </a:p>
        </p:txBody>
      </p:sp>
      <p:sp>
        <p:nvSpPr>
          <p:cNvPr id="47" name="TextBox 46"/>
          <p:cNvSpPr txBox="1"/>
          <p:nvPr/>
        </p:nvSpPr>
        <p:spPr>
          <a:xfrm>
            <a:off x="5791200" y="2286000"/>
            <a:ext cx="309700" cy="18466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600" dirty="0" smtClean="0"/>
              <a:t>UPS</a:t>
            </a:r>
            <a:endParaRPr lang="en-US" sz="600" dirty="0"/>
          </a:p>
        </p:txBody>
      </p:sp>
      <p:sp>
        <p:nvSpPr>
          <p:cNvPr id="48" name="TextBox 47"/>
          <p:cNvSpPr txBox="1"/>
          <p:nvPr/>
        </p:nvSpPr>
        <p:spPr>
          <a:xfrm>
            <a:off x="4977927" y="1828800"/>
            <a:ext cx="508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Surge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2057400" y="2743200"/>
            <a:ext cx="508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Surge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5047488" y="5306568"/>
            <a:ext cx="508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Surge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6019800" y="2667000"/>
            <a:ext cx="508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Surge</a:t>
            </a:r>
            <a:endParaRPr lang="en-US" sz="1100" dirty="0"/>
          </a:p>
        </p:txBody>
      </p:sp>
      <p:sp>
        <p:nvSpPr>
          <p:cNvPr id="53" name="TextBox 52"/>
          <p:cNvSpPr txBox="1"/>
          <p:nvPr/>
        </p:nvSpPr>
        <p:spPr>
          <a:xfrm>
            <a:off x="6781800" y="2667000"/>
            <a:ext cx="309700" cy="18466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600" dirty="0" smtClean="0"/>
              <a:t>UPS</a:t>
            </a:r>
            <a:endParaRPr lang="en-US" sz="600" dirty="0"/>
          </a:p>
        </p:txBody>
      </p:sp>
      <p:sp>
        <p:nvSpPr>
          <p:cNvPr id="51" name="Rectangle 50"/>
          <p:cNvSpPr/>
          <p:nvPr/>
        </p:nvSpPr>
        <p:spPr>
          <a:xfrm>
            <a:off x="2438400" y="3227832"/>
            <a:ext cx="228600" cy="4572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191000" y="4953000"/>
            <a:ext cx="533400" cy="2286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114800" y="2209800"/>
            <a:ext cx="533400" cy="2286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2330349" y="3339905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Laptop</a:t>
            </a:r>
            <a:endParaRPr lang="en-US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4142232" y="2209800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Laptop</a:t>
            </a:r>
            <a:endParaRPr lang="en-US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4218432" y="4953000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Laptop</a:t>
            </a:r>
            <a:endParaRPr lang="en-US" sz="800" dirty="0"/>
          </a:p>
        </p:txBody>
      </p:sp>
      <p:cxnSp>
        <p:nvCxnSpPr>
          <p:cNvPr id="70" name="Straight Connector 69"/>
          <p:cNvCxnSpPr/>
          <p:nvPr/>
        </p:nvCxnSpPr>
        <p:spPr>
          <a:xfrm rot="10800000" flipV="1">
            <a:off x="2286000" y="2590798"/>
            <a:ext cx="5276088" cy="7620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21" idx="2"/>
          </p:cNvCxnSpPr>
          <p:nvPr/>
        </p:nvCxnSpPr>
        <p:spPr>
          <a:xfrm rot="5400000">
            <a:off x="7429500" y="2324100"/>
            <a:ext cx="381000" cy="1524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 rot="16200000">
            <a:off x="7066545" y="4400031"/>
            <a:ext cx="633507" cy="215444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CPt</a:t>
            </a:r>
            <a:r>
              <a:rPr lang="en-US" sz="800" dirty="0" smtClean="0"/>
              <a:t> Router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7246897" y="4298927"/>
            <a:ext cx="736099" cy="215444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Guest Router</a:t>
            </a:r>
            <a:endParaRPr lang="en-US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6754753" y="4678680"/>
            <a:ext cx="511679" cy="15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00" dirty="0" smtClean="0"/>
              <a:t>Verizon Air Cart</a:t>
            </a:r>
            <a:endParaRPr lang="en-US" sz="4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2590800" y="3046292"/>
            <a:ext cx="261610" cy="301686"/>
            <a:chOff x="2111261" y="4916423"/>
            <a:chExt cx="261610" cy="301686"/>
          </a:xfrm>
        </p:grpSpPr>
        <p:sp>
          <p:nvSpPr>
            <p:cNvPr id="88" name="Rectangle 87"/>
            <p:cNvSpPr/>
            <p:nvPr/>
          </p:nvSpPr>
          <p:spPr>
            <a:xfrm>
              <a:off x="2133600" y="5029200"/>
              <a:ext cx="216408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 rot="16200000">
              <a:off x="2091223" y="4936461"/>
              <a:ext cx="3016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9</a:t>
              </a:r>
              <a:endParaRPr lang="en-US" sz="1100" dirty="0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612136" y="2971800"/>
            <a:ext cx="304800" cy="152400"/>
            <a:chOff x="2590800" y="2133600"/>
            <a:chExt cx="304800" cy="152400"/>
          </a:xfrm>
        </p:grpSpPr>
        <p:sp>
          <p:nvSpPr>
            <p:cNvPr id="147" name="Rectangle 146"/>
            <p:cNvSpPr/>
            <p:nvPr/>
          </p:nvSpPr>
          <p:spPr>
            <a:xfrm>
              <a:off x="2590800" y="2133600"/>
              <a:ext cx="3048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2667000" y="2209800"/>
              <a:ext cx="2286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1" name="Straight Connector 110"/>
          <p:cNvCxnSpPr>
            <a:stCxn id="101" idx="1"/>
          </p:cNvCxnSpPr>
          <p:nvPr/>
        </p:nvCxnSpPr>
        <p:spPr>
          <a:xfrm rot="16200000" flipH="1" flipV="1">
            <a:off x="5666102" y="2944498"/>
            <a:ext cx="152402" cy="511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1" idx="1"/>
          </p:cNvCxnSpPr>
          <p:nvPr/>
        </p:nvCxnSpPr>
        <p:spPr>
          <a:xfrm rot="16200000" flipH="1" flipV="1">
            <a:off x="5589902" y="3020698"/>
            <a:ext cx="304802" cy="511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1" idx="1"/>
          </p:cNvCxnSpPr>
          <p:nvPr/>
        </p:nvCxnSpPr>
        <p:spPr>
          <a:xfrm rot="16200000" flipH="1" flipV="1">
            <a:off x="5551802" y="3134998"/>
            <a:ext cx="457202" cy="435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1" idx="1"/>
          </p:cNvCxnSpPr>
          <p:nvPr/>
        </p:nvCxnSpPr>
        <p:spPr>
          <a:xfrm rot="16200000" flipH="1" flipV="1">
            <a:off x="5551803" y="3211197"/>
            <a:ext cx="533400" cy="359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096000" y="3200400"/>
            <a:ext cx="304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096000" y="32004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096000" y="35052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096000" y="35052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 rot="5400000">
            <a:off x="5717519" y="3274081"/>
            <a:ext cx="561372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Switch</a:t>
            </a:r>
            <a:endParaRPr lang="en-US" sz="11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43757" y="6019800"/>
            <a:ext cx="146867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Operating SW Case (2)</a:t>
            </a:r>
          </a:p>
          <a:p>
            <a:r>
              <a:rPr lang="en-US" sz="1100" dirty="0" smtClean="0"/>
              <a:t>Cable Tester</a:t>
            </a:r>
          </a:p>
          <a:p>
            <a:r>
              <a:rPr lang="en-US" sz="1100" dirty="0" smtClean="0"/>
              <a:t>Sharpie Pens</a:t>
            </a:r>
          </a:p>
          <a:p>
            <a:r>
              <a:rPr lang="en-US" sz="1100" dirty="0" smtClean="0"/>
              <a:t>Long Phone Cord</a:t>
            </a:r>
          </a:p>
          <a:p>
            <a:endParaRPr lang="en-US" sz="1100" dirty="0"/>
          </a:p>
        </p:txBody>
      </p:sp>
      <p:sp>
        <p:nvSpPr>
          <p:cNvPr id="134" name="Rectangle 133"/>
          <p:cNvSpPr/>
          <p:nvPr/>
        </p:nvSpPr>
        <p:spPr>
          <a:xfrm>
            <a:off x="5943600" y="914400"/>
            <a:ext cx="1219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7162800" y="83820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GIS</a:t>
            </a:r>
            <a:endParaRPr lang="en-US" dirty="0"/>
          </a:p>
        </p:txBody>
      </p:sp>
      <p:sp>
        <p:nvSpPr>
          <p:cNvPr id="136" name="Oval 135"/>
          <p:cNvSpPr/>
          <p:nvPr/>
        </p:nvSpPr>
        <p:spPr>
          <a:xfrm>
            <a:off x="6400800" y="1676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6172200" y="960120"/>
            <a:ext cx="34176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 smtClean="0"/>
              <a:t>1TB</a:t>
            </a:r>
            <a:endParaRPr lang="en-US" sz="800" dirty="0" smtClean="0"/>
          </a:p>
          <a:p>
            <a:pPr algn="ctr"/>
            <a:r>
              <a:rPr lang="en-US" sz="800" dirty="0" smtClean="0"/>
              <a:t>HD</a:t>
            </a:r>
            <a:endParaRPr lang="en-US" sz="800" dirty="0"/>
          </a:p>
        </p:txBody>
      </p:sp>
      <p:cxnSp>
        <p:nvCxnSpPr>
          <p:cNvPr id="140" name="Straight Connector 139"/>
          <p:cNvCxnSpPr/>
          <p:nvPr/>
        </p:nvCxnSpPr>
        <p:spPr>
          <a:xfrm rot="10800000" flipV="1">
            <a:off x="6553200" y="1143000"/>
            <a:ext cx="359406" cy="304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5400000">
            <a:off x="6656703" y="1191898"/>
            <a:ext cx="304802" cy="207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52400" y="5512713"/>
            <a:ext cx="143661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Spare 24’ </a:t>
            </a:r>
            <a:r>
              <a:rPr lang="en-US" sz="1100" dirty="0" err="1" smtClean="0"/>
              <a:t>ENet</a:t>
            </a:r>
            <a:r>
              <a:rPr lang="en-US" sz="1100" dirty="0" smtClean="0"/>
              <a:t> Cables</a:t>
            </a:r>
          </a:p>
          <a:p>
            <a:r>
              <a:rPr lang="en-US" sz="1100" dirty="0" smtClean="0"/>
              <a:t>5 Loaner Jump Drives</a:t>
            </a:r>
          </a:p>
          <a:p>
            <a:r>
              <a:rPr lang="en-US" sz="1100" dirty="0" smtClean="0"/>
              <a:t>Duct Tape / Flagging</a:t>
            </a:r>
          </a:p>
        </p:txBody>
      </p:sp>
      <p:grpSp>
        <p:nvGrpSpPr>
          <p:cNvPr id="152" name="Group 151"/>
          <p:cNvGrpSpPr/>
          <p:nvPr/>
        </p:nvGrpSpPr>
        <p:grpSpPr>
          <a:xfrm rot="16200000">
            <a:off x="3962400" y="5029201"/>
            <a:ext cx="304800" cy="152400"/>
            <a:chOff x="2590800" y="2133600"/>
            <a:chExt cx="304800" cy="152400"/>
          </a:xfrm>
        </p:grpSpPr>
        <p:sp>
          <p:nvSpPr>
            <p:cNvPr id="153" name="Rectangle 152"/>
            <p:cNvSpPr/>
            <p:nvPr/>
          </p:nvSpPr>
          <p:spPr>
            <a:xfrm>
              <a:off x="2590800" y="2133600"/>
              <a:ext cx="3048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2667000" y="2209800"/>
              <a:ext cx="2286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 rot="16200000">
            <a:off x="4572000" y="2237232"/>
            <a:ext cx="304800" cy="152400"/>
            <a:chOff x="2590800" y="2133600"/>
            <a:chExt cx="304800" cy="152400"/>
          </a:xfrm>
        </p:grpSpPr>
        <p:sp>
          <p:nvSpPr>
            <p:cNvPr id="156" name="Rectangle 155"/>
            <p:cNvSpPr/>
            <p:nvPr/>
          </p:nvSpPr>
          <p:spPr>
            <a:xfrm>
              <a:off x="2590800" y="2133600"/>
              <a:ext cx="3048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67000" y="2209800"/>
              <a:ext cx="2286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6736080" y="3581400"/>
            <a:ext cx="304800" cy="152400"/>
            <a:chOff x="2590800" y="2133600"/>
            <a:chExt cx="304800" cy="152400"/>
          </a:xfrm>
        </p:grpSpPr>
        <p:sp>
          <p:nvSpPr>
            <p:cNvPr id="159" name="Rectangle 158"/>
            <p:cNvSpPr/>
            <p:nvPr/>
          </p:nvSpPr>
          <p:spPr>
            <a:xfrm>
              <a:off x="2590800" y="2133600"/>
              <a:ext cx="3048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2667000" y="2209800"/>
              <a:ext cx="2286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1" name="Rectangle 160"/>
          <p:cNvSpPr/>
          <p:nvPr/>
        </p:nvSpPr>
        <p:spPr>
          <a:xfrm>
            <a:off x="8229600" y="5029200"/>
            <a:ext cx="533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8171688" y="5094244"/>
            <a:ext cx="647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BGAN</a:t>
            </a:r>
            <a:endParaRPr lang="en-US" sz="1400" dirty="0" smtClean="0"/>
          </a:p>
          <a:p>
            <a:pPr algn="ctr"/>
            <a:r>
              <a:rPr lang="en-US" sz="1400" dirty="0" smtClean="0"/>
              <a:t>Sat Kit</a:t>
            </a:r>
            <a:endParaRPr lang="en-US" sz="1400" dirty="0"/>
          </a:p>
        </p:txBody>
      </p:sp>
      <p:sp>
        <p:nvSpPr>
          <p:cNvPr id="164" name="TextBox 163"/>
          <p:cNvSpPr txBox="1"/>
          <p:nvPr/>
        </p:nvSpPr>
        <p:spPr>
          <a:xfrm>
            <a:off x="5983224" y="1313688"/>
            <a:ext cx="508473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Surge</a:t>
            </a:r>
            <a:endParaRPr lang="en-US" sz="1100" dirty="0"/>
          </a:p>
        </p:txBody>
      </p:sp>
      <p:grpSp>
        <p:nvGrpSpPr>
          <p:cNvPr id="171" name="Group 170"/>
          <p:cNvGrpSpPr/>
          <p:nvPr/>
        </p:nvGrpSpPr>
        <p:grpSpPr>
          <a:xfrm>
            <a:off x="152400" y="4572000"/>
            <a:ext cx="228600" cy="609600"/>
            <a:chOff x="6096000" y="5791200"/>
            <a:chExt cx="228600" cy="609600"/>
          </a:xfrm>
        </p:grpSpPr>
        <p:sp>
          <p:nvSpPr>
            <p:cNvPr id="168" name="Rectangle 167"/>
            <p:cNvSpPr/>
            <p:nvPr/>
          </p:nvSpPr>
          <p:spPr>
            <a:xfrm>
              <a:off x="6172200" y="5791200"/>
              <a:ext cx="762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6096000" y="5943600"/>
              <a:ext cx="228600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6096000" y="6324600"/>
              <a:ext cx="228600" cy="76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3" name="TextBox 172"/>
          <p:cNvSpPr txBox="1"/>
          <p:nvPr/>
        </p:nvSpPr>
        <p:spPr>
          <a:xfrm>
            <a:off x="64832" y="5262848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MISC ITEMS</a:t>
            </a:r>
            <a:endParaRPr lang="en-US" sz="1400" b="1" dirty="0"/>
          </a:p>
        </p:txBody>
      </p:sp>
      <p:sp>
        <p:nvSpPr>
          <p:cNvPr id="184" name="Rectangle 183"/>
          <p:cNvSpPr/>
          <p:nvPr/>
        </p:nvSpPr>
        <p:spPr>
          <a:xfrm>
            <a:off x="2438400" y="4038600"/>
            <a:ext cx="228600" cy="4572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 rot="16200000">
            <a:off x="2330349" y="4150673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Laptop</a:t>
            </a:r>
            <a:endParaRPr lang="en-US" sz="800" dirty="0"/>
          </a:p>
        </p:txBody>
      </p:sp>
      <p:grpSp>
        <p:nvGrpSpPr>
          <p:cNvPr id="186" name="Group 185"/>
          <p:cNvGrpSpPr/>
          <p:nvPr/>
        </p:nvGrpSpPr>
        <p:grpSpPr>
          <a:xfrm>
            <a:off x="2590800" y="3857060"/>
            <a:ext cx="261610" cy="301686"/>
            <a:chOff x="2111261" y="4916423"/>
            <a:chExt cx="261610" cy="301686"/>
          </a:xfrm>
        </p:grpSpPr>
        <p:sp>
          <p:nvSpPr>
            <p:cNvPr id="187" name="Rectangle 186"/>
            <p:cNvSpPr/>
            <p:nvPr/>
          </p:nvSpPr>
          <p:spPr>
            <a:xfrm>
              <a:off x="2133600" y="5029200"/>
              <a:ext cx="216408" cy="10972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TextBox 187"/>
            <p:cNvSpPr txBox="1"/>
            <p:nvPr/>
          </p:nvSpPr>
          <p:spPr>
            <a:xfrm rot="16200000">
              <a:off x="2091223" y="4936461"/>
              <a:ext cx="3016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9</a:t>
              </a:r>
              <a:endParaRPr lang="en-US" sz="1100" dirty="0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2612136" y="3782568"/>
            <a:ext cx="304800" cy="152400"/>
            <a:chOff x="2590800" y="2133600"/>
            <a:chExt cx="304800" cy="152400"/>
          </a:xfrm>
        </p:grpSpPr>
        <p:sp>
          <p:nvSpPr>
            <p:cNvPr id="190" name="Rectangle 189"/>
            <p:cNvSpPr/>
            <p:nvPr/>
          </p:nvSpPr>
          <p:spPr>
            <a:xfrm>
              <a:off x="2590800" y="2133600"/>
              <a:ext cx="304800" cy="152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2667000" y="2209800"/>
              <a:ext cx="2286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781800" y="4800600"/>
            <a:ext cx="76200" cy="228600"/>
            <a:chOff x="7315200" y="5562600"/>
            <a:chExt cx="76200" cy="228600"/>
          </a:xfrm>
        </p:grpSpPr>
        <p:sp>
          <p:nvSpPr>
            <p:cNvPr id="110" name="Oval 109"/>
            <p:cNvSpPr/>
            <p:nvPr/>
          </p:nvSpPr>
          <p:spPr>
            <a:xfrm>
              <a:off x="7315200" y="5562600"/>
              <a:ext cx="7620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/>
            <p:cNvCxnSpPr/>
            <p:nvPr/>
          </p:nvCxnSpPr>
          <p:spPr>
            <a:xfrm rot="16200000" flipH="1">
              <a:off x="7247435" y="5674668"/>
              <a:ext cx="221905" cy="111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7010400" y="4800600"/>
            <a:ext cx="76200" cy="228600"/>
            <a:chOff x="7315200" y="5562600"/>
            <a:chExt cx="76200" cy="228600"/>
          </a:xfrm>
        </p:grpSpPr>
        <p:sp>
          <p:nvSpPr>
            <p:cNvPr id="116" name="Oval 115"/>
            <p:cNvSpPr/>
            <p:nvPr/>
          </p:nvSpPr>
          <p:spPr>
            <a:xfrm>
              <a:off x="7315200" y="5562600"/>
              <a:ext cx="76200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 rot="16200000" flipH="1">
              <a:off x="7247435" y="5674668"/>
              <a:ext cx="221905" cy="111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Connector 118"/>
          <p:cNvCxnSpPr/>
          <p:nvPr/>
        </p:nvCxnSpPr>
        <p:spPr>
          <a:xfrm rot="16200000" flipH="1">
            <a:off x="6961503" y="1551303"/>
            <a:ext cx="304800" cy="25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 rot="5400000">
            <a:off x="6708119" y="1158769"/>
            <a:ext cx="561372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Switch</a:t>
            </a:r>
            <a:endParaRPr lang="en-US" sz="1100" dirty="0"/>
          </a:p>
        </p:txBody>
      </p:sp>
      <p:sp>
        <p:nvSpPr>
          <p:cNvPr id="121" name="TextBox 120"/>
          <p:cNvSpPr txBox="1"/>
          <p:nvPr/>
        </p:nvSpPr>
        <p:spPr>
          <a:xfrm rot="16200000">
            <a:off x="7032374" y="1428231"/>
            <a:ext cx="628698" cy="215444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GIS Router</a:t>
            </a:r>
            <a:endParaRPr lang="en-US" sz="8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1219200"/>
            <a:ext cx="2845972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Transportation Summary Plan A:</a:t>
            </a:r>
          </a:p>
          <a:p>
            <a:r>
              <a:rPr lang="en-US" sz="1200" dirty="0" smtClean="0"/>
              <a:t>1 </a:t>
            </a:r>
            <a:r>
              <a:rPr lang="en-US" sz="1200" dirty="0" err="1" smtClean="0"/>
              <a:t>CTSP</a:t>
            </a:r>
            <a:r>
              <a:rPr lang="en-US" sz="1200" dirty="0" smtClean="0"/>
              <a:t> </a:t>
            </a:r>
            <a:r>
              <a:rPr lang="en-US" sz="1200" dirty="0" err="1" smtClean="0"/>
              <a:t>Flys</a:t>
            </a:r>
            <a:r>
              <a:rPr lang="en-US" sz="1200" dirty="0" smtClean="0"/>
              <a:t> To </a:t>
            </a:r>
            <a:r>
              <a:rPr lang="en-US" sz="1200" dirty="0" err="1" smtClean="0"/>
              <a:t>InBrief</a:t>
            </a:r>
            <a:r>
              <a:rPr lang="en-US" sz="1200" dirty="0" smtClean="0"/>
              <a:t>/</a:t>
            </a:r>
            <a:r>
              <a:rPr lang="en-US" sz="1200" dirty="0" err="1" smtClean="0"/>
              <a:t>ICP</a:t>
            </a:r>
            <a:endParaRPr lang="en-US" sz="1200" dirty="0" smtClean="0"/>
          </a:p>
          <a:p>
            <a:r>
              <a:rPr lang="en-US" sz="1200" dirty="0" smtClean="0"/>
              <a:t>Doug P Ships Flying Kit to </a:t>
            </a:r>
            <a:r>
              <a:rPr lang="en-US" sz="1200" dirty="0" err="1" smtClean="0"/>
              <a:t>InBrief</a:t>
            </a:r>
            <a:r>
              <a:rPr lang="en-US" sz="1200" dirty="0" smtClean="0"/>
              <a:t>/</a:t>
            </a:r>
            <a:r>
              <a:rPr lang="en-US" sz="1200" dirty="0" err="1" smtClean="0"/>
              <a:t>ICP</a:t>
            </a:r>
            <a:endParaRPr lang="en-US" sz="1200" dirty="0" smtClean="0"/>
          </a:p>
          <a:p>
            <a:r>
              <a:rPr lang="en-US" sz="1200" dirty="0" smtClean="0"/>
              <a:t>Doug P and Driver/</a:t>
            </a:r>
            <a:r>
              <a:rPr lang="en-US" sz="1200" dirty="0" err="1" smtClean="0"/>
              <a:t>CTSP</a:t>
            </a:r>
            <a:r>
              <a:rPr lang="en-US" sz="1200" dirty="0" smtClean="0"/>
              <a:t> Pulls CROW to </a:t>
            </a:r>
            <a:r>
              <a:rPr lang="en-US" sz="1200" dirty="0" err="1" smtClean="0"/>
              <a:t>ICP</a:t>
            </a: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570469" y="6196584"/>
            <a:ext cx="657353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 This Configuration Designed for First 1-2 Days of Assignment.</a:t>
            </a:r>
          </a:p>
          <a:p>
            <a:pPr algn="ctr"/>
            <a:r>
              <a:rPr lang="en-US" dirty="0" smtClean="0"/>
              <a:t>CROW and Additional Rental PCs Ordered On “Day 1” of Assignment.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4419600" y="3819144"/>
            <a:ext cx="1454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Server = Gen OPS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152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Bureau of Land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fire</dc:creator>
  <cp:lastModifiedBy>dparker</cp:lastModifiedBy>
  <cp:revision>26</cp:revision>
  <dcterms:created xsi:type="dcterms:W3CDTF">2011-06-17T15:51:57Z</dcterms:created>
  <dcterms:modified xsi:type="dcterms:W3CDTF">2013-05-11T18:23:16Z</dcterms:modified>
</cp:coreProperties>
</file>