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494" r:id="rId2"/>
    <p:sldId id="493" r:id="rId3"/>
    <p:sldId id="473" r:id="rId4"/>
    <p:sldId id="495" r:id="rId5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7" clrIdx="0"/>
  <p:cmAuthor id="1" name="Mulhall, Hunter Garrett" initials="HG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678034"/>
    <a:srgbClr val="70A15F"/>
    <a:srgbClr val="5E835B"/>
    <a:srgbClr val="5C8159"/>
    <a:srgbClr val="486646"/>
    <a:srgbClr val="95B9F3"/>
    <a:srgbClr val="CFE2F3"/>
    <a:srgbClr val="F6E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2F32650-AFB7-479E-97FB-CC146AAC446E}">
  <a:tblStyle styleId="{F2F32650-AFB7-479E-97FB-CC146AAC446E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0FB47500-872A-485D-B0B6-A0160DA05889}" styleName="Table_1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FE0E51EC-E3C3-4BA3-B6D3-FCE09D21D948}" styleName="Table_2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143013F3-C322-4B27-8E4B-5E8A5ADA56AE}" styleName="Table_3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CF9ED376-95A7-40F7-832F-ADCA212D2FB5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5318908E-CD63-48DD-A6AA-66AD6947095A}" styleName="Table_5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4E288796-483B-4472-851D-4E04C44829FC}" styleName="Table_6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4246D3F5-8585-4AC4-8B9D-DB45359A1C10}" styleName="Table_7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5F224CD2-228D-47F2-A412-FD2BCFA888AE}" styleName="Table_8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724D6F8D-BA09-4AE0-9A11-1A45E6A846F2}" styleName="Table_9"/>
  <a:tblStyle styleId="{6FA68B69-C95B-4A14-974C-089B15E13F3C}" styleName="Table_1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E5762257-0F08-4034-B017-AABA4C365609}" styleName="Table_11"/>
  <a:tblStyle styleId="{BC41EDEC-8669-44ED-B520-4C07D77FE94F}" styleName="Table_12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99802091-D9A4-4664-B8BE-A179019C6797}" styleName="Table_13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995" autoAdjust="0"/>
    <p:restoredTop sz="95501" autoAdjust="0"/>
  </p:normalViewPr>
  <p:slideViewPr>
    <p:cSldViewPr snapToGrid="0">
      <p:cViewPr varScale="1">
        <p:scale>
          <a:sx n="105" d="100"/>
          <a:sy n="105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28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F0A6F-FE69-4E23-9340-DE94F1AD8D5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8338A-F722-4212-88A4-0832AC9F8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37841" cy="464819"/>
          </a:xfrm>
          <a:prstGeom prst="rect">
            <a:avLst/>
          </a:prstGeom>
          <a:noFill/>
          <a:ln>
            <a:noFill/>
          </a:ln>
        </p:spPr>
        <p:txBody>
          <a:bodyPr lIns="91273" tIns="91273" rIns="91273" bIns="91273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6443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288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6932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576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221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386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19509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153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936" y="1"/>
            <a:ext cx="3037841" cy="464819"/>
          </a:xfrm>
          <a:prstGeom prst="rect">
            <a:avLst/>
          </a:prstGeom>
          <a:noFill/>
          <a:ln>
            <a:noFill/>
          </a:ln>
        </p:spPr>
        <p:txBody>
          <a:bodyPr lIns="91273" tIns="91273" rIns="91273" bIns="91273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6443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288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6932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576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221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386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19509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153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273" tIns="91273" rIns="91273" bIns="91273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966"/>
            <a:ext cx="3037841" cy="464819"/>
          </a:xfrm>
          <a:prstGeom prst="rect">
            <a:avLst/>
          </a:prstGeom>
          <a:noFill/>
          <a:ln>
            <a:noFill/>
          </a:ln>
        </p:spPr>
        <p:txBody>
          <a:bodyPr lIns="91273" tIns="91273" rIns="91273" bIns="91273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6443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288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6932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576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221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386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19509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153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936" y="8829966"/>
            <a:ext cx="3037841" cy="464819"/>
          </a:xfrm>
          <a:prstGeom prst="rect">
            <a:avLst/>
          </a:prstGeom>
          <a:noFill/>
          <a:ln>
            <a:noFill/>
          </a:ln>
        </p:spPr>
        <p:txBody>
          <a:bodyPr lIns="93145" tIns="46573" rIns="93145" bIns="46573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chemeClr val="dk1"/>
                </a:buCl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63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chemeClr val="dk1"/>
                </a:buClr>
                <a:buSzPct val="25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1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chemeClr val="dk1"/>
                </a:buClr>
                <a:buSzPct val="25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2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chemeClr val="dk1"/>
                </a:buClr>
                <a:buSzPct val="25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1" name="Shape 41"/>
          <p:cNvSpPr txBox="1"/>
          <p:nvPr userDrawn="1"/>
        </p:nvSpPr>
        <p:spPr>
          <a:xfrm>
            <a:off x="1760899" y="4906462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2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 rot="5400000">
            <a:off x="2269235" y="-443483"/>
            <a:ext cx="4599430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58" name="Shape 15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cxnSp>
        <p:nvCxnSpPr>
          <p:cNvPr id="167" name="Shape 167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US-DeptOfTheInterior-Seal.sv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dirty="0"/>
          </a:p>
        </p:txBody>
      </p:sp>
      <p:sp>
        <p:nvSpPr>
          <p:cNvPr id="14" name="Shape 14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457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Char char="•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Char char="•"/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/>
          <p:nvPr/>
        </p:nvSpPr>
        <p:spPr>
          <a:xfrm>
            <a:off x="762000" y="5105400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rgbClr val="67803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kumimoji="0" lang="en-US" dirty="0" smtClean="0">
                <a:latin typeface="Copperplate Gothic Bold" panose="020E0705020206020404" pitchFamily="34" charset="0"/>
              </a:rPr>
              <a:t>Wildland Fire Information and Technology</a:t>
            </a:r>
            <a:endParaRPr kumimoji="0" lang="en-US" dirty="0">
              <a:latin typeface="Copperplate Gothic Bold" panose="020E0705020206020404" pitchFamily="34" charset="0"/>
            </a:endParaRPr>
          </a:p>
        </p:txBody>
      </p:sp>
      <p:pic>
        <p:nvPicPr>
          <p:cNvPr id="20" name="Picture 1" descr="image00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7850" y="6130861"/>
            <a:ext cx="500331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upload.wikimedia.org/wikipedia/commons/thumb/e/e7/US-DeptOfTheInterior-Seal.svg/120px-US-DeptOfTheInterior-Seal.svg.png">
            <a:hlinkClick r:id="rId8" tooltip="US-DeptOfTheInterior-Seal.svg"/>
          </p:cNvPr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17048" y="6112573"/>
            <a:ext cx="568166" cy="5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8" r:id="rId3"/>
    <p:sldLayoutId id="2147483659" r:id="rId4"/>
    <p:sldLayoutId id="2147483661" r:id="rId5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1724"/>
            <a:ext cx="8833104" cy="19389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Wildland Fire </a:t>
            </a:r>
            <a:b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Information and </a:t>
            </a:r>
            <a:r>
              <a:rPr lang="en-US" sz="4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Technology </a:t>
            </a:r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Management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1362664" y="3428999"/>
            <a:ext cx="6480174" cy="1836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92500" lnSpcReduction="2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400" b="1" i="0" u="none" strike="noStrike" cap="all" spc="250" baseline="0">
                <a:solidFill>
                  <a:schemeClr val="tx2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/>
                <a:sym typeface="Arial"/>
                <a:rtl val="0"/>
              </a:defRPr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sz="18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None/>
              <a:defRPr sz="16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None/>
              <a:defRPr sz="14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None/>
              <a:defRPr sz="14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D16349"/>
              </a:buClr>
              <a:buSzTx/>
              <a:buFont typeface="Noto Symbol"/>
              <a:buNone/>
              <a:tabLst/>
              <a:defRPr/>
            </a:pPr>
            <a:r>
              <a:rPr kumimoji="0" lang="en-US" sz="2800" b="1" i="0" u="none" strike="noStrike" kern="0" cap="all" spc="250" normalizeH="0" baseline="0" noProof="0" dirty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  <a:rtl val="0"/>
              </a:rPr>
              <a:t>Incident</a:t>
            </a:r>
            <a:r>
              <a:rPr kumimoji="0" lang="en-US" sz="2800" b="1" i="0" u="none" strike="noStrike" kern="0" cap="all" spc="250" normalizeH="0" noProof="0" dirty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  <a:rtl val="0"/>
              </a:rPr>
              <a:t> technology support specialist training</a:t>
            </a:r>
            <a:endParaRPr kumimoji="0" lang="en-US" sz="2800" b="1" i="0" u="none" strike="noStrike" kern="0" cap="all" spc="250" normalizeH="0" baseline="0" noProof="0" dirty="0" smtClean="0">
              <a:ln>
                <a:noFill/>
              </a:ln>
              <a:solidFill>
                <a:srgbClr val="646B86"/>
              </a:solidFill>
              <a:effectLst/>
              <a:uLnTx/>
              <a:uFillTx/>
              <a:latin typeface="Georgia" panose="02040502050405020303" pitchFamily="18" charset="0"/>
              <a:cs typeface="Arial"/>
              <a:sym typeface="Arial"/>
              <a:rtl val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D16349"/>
              </a:buClr>
              <a:buSzTx/>
              <a:buFont typeface="Noto Symbol"/>
              <a:buNone/>
              <a:tabLst/>
              <a:defRPr/>
            </a:pPr>
            <a:endParaRPr kumimoji="0" lang="en-US" sz="2400" b="1" i="0" u="none" strike="noStrike" kern="0" cap="all" spc="250" normalizeH="0" baseline="0" noProof="0" dirty="0" smtClean="0">
              <a:ln>
                <a:noFill/>
              </a:ln>
              <a:solidFill>
                <a:srgbClr val="646B86"/>
              </a:solidFill>
              <a:effectLst/>
              <a:uLnTx/>
              <a:uFillTx/>
              <a:latin typeface="Georgia" panose="02040502050405020303" pitchFamily="18" charset="0"/>
              <a:cs typeface="Arial"/>
              <a:sym typeface="Arial"/>
              <a:rtl val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D16349"/>
              </a:buClr>
              <a:buSzTx/>
              <a:buFont typeface="Noto Symbol"/>
              <a:buNone/>
              <a:tabLst/>
              <a:defRPr/>
            </a:pPr>
            <a:r>
              <a:rPr kumimoji="0" lang="en-US" sz="2000" b="1" i="0" u="none" strike="noStrike" kern="0" cap="all" spc="250" normalizeH="0" baseline="0" noProof="0" dirty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  <a:rtl val="0"/>
              </a:rPr>
              <a:t>MM DD, YYYY</a:t>
            </a:r>
            <a:endParaRPr kumimoji="0" lang="en-US" sz="2000" b="1" i="0" u="none" strike="noStrike" kern="0" cap="all" spc="250" normalizeH="0" baseline="0" noProof="0" dirty="0">
              <a:ln>
                <a:noFill/>
              </a:ln>
              <a:solidFill>
                <a:srgbClr val="646B86"/>
              </a:solidFill>
              <a:effectLst/>
              <a:uLnTx/>
              <a:uFillTx/>
              <a:latin typeface="Georgia" panose="02040502050405020303" pitchFamily="18" charset="0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9548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1276" y="1641185"/>
            <a:ext cx="87589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Topic 1 – Presenter</a:t>
            </a:r>
          </a:p>
          <a:p>
            <a:pPr marL="169863" indent="-1698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Topic 2 – Presenter</a:t>
            </a:r>
          </a:p>
          <a:p>
            <a:pPr marL="169863" indent="-1698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Topic 3 - Presenter</a:t>
            </a: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1276" y="355254"/>
            <a:ext cx="8600490" cy="6692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 sz="1400" b="0" i="0" u="none" strike="noStrike" cap="none" baseline="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z="3600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36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76" y="355253"/>
            <a:ext cx="8600490" cy="87863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Heading</a:t>
            </a:r>
            <a:endParaRPr lang="en-US" sz="2800" b="1" dirty="0">
              <a:solidFill>
                <a:srgbClr val="4F81BD"/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8742" y="1735257"/>
            <a:ext cx="8031141" cy="4179147"/>
          </a:xfrm>
        </p:spPr>
        <p:txBody>
          <a:bodyPr/>
          <a:lstStyle/>
          <a:p>
            <a:pPr marL="0" lvl="0" indent="0">
              <a:buClr>
                <a:srgbClr val="000000"/>
              </a:buClr>
              <a:buSzPct val="100000"/>
              <a:buNone/>
            </a:pPr>
            <a:r>
              <a:rPr lang="en-US" sz="2000" b="1" dirty="0" smtClean="0">
                <a:ea typeface="Arial Narrow"/>
                <a:cs typeface="Arial Narrow"/>
                <a:sym typeface="Arial Narrow"/>
              </a:rPr>
              <a:t>Top Level Heading</a:t>
            </a:r>
          </a:p>
          <a:p>
            <a:pPr marL="171450" lvl="0" indent="-1714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smtClean="0">
                <a:ea typeface="Arial Narrow"/>
                <a:cs typeface="Arial Narrow"/>
                <a:sym typeface="Arial Narrow"/>
              </a:rPr>
              <a:t>Bullets</a:t>
            </a:r>
          </a:p>
          <a:p>
            <a:pPr marL="171450" lvl="0" indent="-1714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smtClean="0">
                <a:ea typeface="Arial Narrow"/>
                <a:cs typeface="Arial Narrow"/>
                <a:sym typeface="Arial Narrow"/>
              </a:rPr>
              <a:t>Bullets</a:t>
            </a:r>
          </a:p>
          <a:p>
            <a:pPr marL="0" indent="0">
              <a:buClr>
                <a:srgbClr val="000000"/>
              </a:buClr>
              <a:buSzPct val="100000"/>
              <a:buNone/>
            </a:pPr>
            <a:endParaRPr lang="en-US" sz="2000" dirty="0">
              <a:ea typeface="Arial Narrow"/>
              <a:cs typeface="Arial Narrow"/>
              <a:sym typeface="Arial Narrow"/>
            </a:endParaRPr>
          </a:p>
          <a:p>
            <a:pPr marL="0" lvl="0" indent="0">
              <a:buClr>
                <a:srgbClr val="000000"/>
              </a:buClr>
              <a:buSzPct val="100000"/>
              <a:buNone/>
            </a:pPr>
            <a:r>
              <a:rPr lang="en-US" sz="2000" b="1" dirty="0">
                <a:ea typeface="Arial Narrow"/>
                <a:cs typeface="Arial Narrow"/>
                <a:sym typeface="Arial Narrow"/>
              </a:rPr>
              <a:t>Top Level Heading</a:t>
            </a:r>
          </a:p>
          <a:p>
            <a:pPr marL="171450" lvl="0" indent="-1714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ea typeface="Arial Narrow"/>
                <a:cs typeface="Arial Narrow"/>
                <a:sym typeface="Arial Narrow"/>
              </a:rPr>
              <a:t>Bullets</a:t>
            </a:r>
          </a:p>
          <a:p>
            <a:pPr marL="171450" lvl="0" indent="-1714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ea typeface="Arial Narrow"/>
                <a:cs typeface="Arial Narrow"/>
                <a:sym typeface="Arial Narrow"/>
              </a:rPr>
              <a:t>Bullets</a:t>
            </a:r>
          </a:p>
          <a:p>
            <a:pPr marL="171450" indent="-171450">
              <a:buClr>
                <a:srgbClr val="000000"/>
              </a:buClr>
              <a:buSzPct val="100000"/>
              <a:buFont typeface="Arial"/>
              <a:buChar char="•"/>
            </a:pPr>
            <a:endParaRPr lang="en-US" sz="2000" dirty="0">
              <a:ea typeface="Arial Narrow"/>
              <a:cs typeface="Arial Narrow"/>
              <a:sym typeface="Arial Narrow"/>
            </a:endParaRPr>
          </a:p>
          <a:p>
            <a:pPr marL="0" indent="0">
              <a:buClr>
                <a:srgbClr val="000000"/>
              </a:buClr>
              <a:buSzPct val="100000"/>
              <a:buNone/>
            </a:pPr>
            <a:endParaRPr lang="en-US" sz="2000" dirty="0">
              <a:ea typeface="Arial Narrow"/>
              <a:cs typeface="Arial Narrow"/>
              <a:sym typeface="Arial Narrow"/>
            </a:endParaRPr>
          </a:p>
          <a:p>
            <a:pPr marL="0" indent="0">
              <a:buClr>
                <a:srgbClr val="000000"/>
              </a:buClr>
              <a:buSzPct val="100000"/>
              <a:buNone/>
            </a:pPr>
            <a:endParaRPr lang="en-US" sz="2000" dirty="0"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105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235"/>
      </p:ext>
    </p:extLst>
  </p:cSld>
  <p:clrMapOvr>
    <a:masterClrMapping/>
  </p:clrMapOvr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6714</TotalTime>
  <Words>41</Words>
  <Application>Microsoft Office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PowerPoint Presentation</vt:lpstr>
      <vt:lpstr>PowerPoint Presentation</vt:lpstr>
      <vt:lpstr>Heading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Wildland Fire Information and Technology Management</dc:title>
  <dc:creator>erik_torres@nps.gov</dc:creator>
  <cp:lastModifiedBy>USDA Forest Service</cp:lastModifiedBy>
  <cp:revision>695</cp:revision>
  <cp:lastPrinted>2015-11-05T19:17:59Z</cp:lastPrinted>
  <dcterms:modified xsi:type="dcterms:W3CDTF">2015-12-01T20:34:27Z</dcterms:modified>
</cp:coreProperties>
</file>