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6" r:id="rId4"/>
    <p:sldId id="279" r:id="rId5"/>
    <p:sldId id="280" r:id="rId6"/>
    <p:sldId id="28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56" d="100"/>
          <a:sy n="56" d="100"/>
        </p:scale>
        <p:origin x="13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68C63-C20A-4AF9-9014-944A9129E82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A36F2-36E5-4FFD-B694-8F680997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55A28EF-1061-43DF-BE17-C87EE5258DE8}"/>
              </a:ext>
            </a:extLst>
          </p:cNvPr>
          <p:cNvSpPr txBox="1">
            <a:spLocks/>
          </p:cNvSpPr>
          <p:nvPr/>
        </p:nvSpPr>
        <p:spPr>
          <a:xfrm>
            <a:off x="1421421" y="2945656"/>
            <a:ext cx="6480175" cy="18367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>
            <a:normAutofit fontScale="92500" lnSpcReduction="100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400" b="1" i="0" u="none" strike="noStrike" cap="all" spc="250" baseline="0">
                <a:solidFill>
                  <a:schemeClr val="tx2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/>
                <a:sym typeface="Arial"/>
                <a:rtl val="0"/>
              </a:defRPr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sz="18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None/>
              <a:defRPr sz="16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None/>
              <a:defRPr sz="14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None/>
              <a:defRPr sz="1400" b="0" i="0" u="none" strike="noStrike" cap="none" baseline="0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eaLnBrk="1" fontAlgn="auto" hangingPunct="1">
              <a:buClr>
                <a:srgbClr val="D16349"/>
              </a:buClr>
              <a:defRPr/>
            </a:pPr>
            <a:r>
              <a:rPr lang="en-US" sz="2800" kern="0" dirty="0">
                <a:solidFill>
                  <a:srgbClr val="646B86"/>
                </a:solidFill>
              </a:rPr>
              <a:t>Incident Command system (ICS)</a:t>
            </a:r>
          </a:p>
          <a:p>
            <a:pPr eaLnBrk="1" fontAlgn="auto" hangingPunct="1">
              <a:buClr>
                <a:srgbClr val="D16349"/>
              </a:buClr>
              <a:defRPr/>
            </a:pPr>
            <a:endParaRPr lang="en-US" sz="2800" kern="0" dirty="0">
              <a:solidFill>
                <a:srgbClr val="646B86"/>
              </a:solidFill>
            </a:endParaRPr>
          </a:p>
          <a:p>
            <a:pPr eaLnBrk="1" fontAlgn="auto" hangingPunct="1">
              <a:buClr>
                <a:srgbClr val="D16349"/>
              </a:buClr>
              <a:defRPr/>
            </a:pPr>
            <a:r>
              <a:rPr lang="en-US" sz="2800" kern="0" dirty="0">
                <a:solidFill>
                  <a:srgbClr val="646B86"/>
                </a:solidFill>
              </a:rPr>
              <a:t> Organization Structure</a:t>
            </a:r>
          </a:p>
        </p:txBody>
      </p:sp>
    </p:spTree>
    <p:extLst>
      <p:ext uri="{BB962C8B-B14F-4D97-AF65-F5344CB8AC3E}">
        <p14:creationId xmlns:p14="http://schemas.microsoft.com/office/powerpoint/2010/main" val="163858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" y="20782"/>
            <a:ext cx="8818500" cy="6883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Command and General Staff (C&amp;G)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23">
            <a:extLst>
              <a:ext uri="{FF2B5EF4-FFF2-40B4-BE49-F238E27FC236}">
                <a16:creationId xmlns:a16="http://schemas.microsoft.com/office/drawing/2014/main" id="{35CC9E1B-23C7-4F49-AFFA-26FCE1E7CDC0}"/>
              </a:ext>
            </a:extLst>
          </p:cNvPr>
          <p:cNvGrpSpPr>
            <a:grpSpLocks/>
          </p:cNvGrpSpPr>
          <p:nvPr/>
        </p:nvGrpSpPr>
        <p:grpSpPr bwMode="auto">
          <a:xfrm>
            <a:off x="1716088" y="1066800"/>
            <a:ext cx="6781800" cy="2571750"/>
            <a:chOff x="2286000" y="609600"/>
            <a:chExt cx="6781800" cy="2572512"/>
          </a:xfrm>
        </p:grpSpPr>
        <p:grpSp>
          <p:nvGrpSpPr>
            <p:cNvPr id="5" name="Group 12">
              <a:extLst>
                <a:ext uri="{FF2B5EF4-FFF2-40B4-BE49-F238E27FC236}">
                  <a16:creationId xmlns:a16="http://schemas.microsoft.com/office/drawing/2014/main" id="{02A93DAD-4AF1-4FC7-8E0B-914AF1BC6C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0800" y="609600"/>
              <a:ext cx="6477000" cy="2438400"/>
              <a:chOff x="2590800" y="381000"/>
              <a:chExt cx="6477000" cy="2438400"/>
            </a:xfrm>
          </p:grpSpPr>
          <p:pic>
            <p:nvPicPr>
              <p:cNvPr id="7" name="Picture 2">
                <a:extLst>
                  <a:ext uri="{FF2B5EF4-FFF2-40B4-BE49-F238E27FC236}">
                    <a16:creationId xmlns:a16="http://schemas.microsoft.com/office/drawing/2014/main" id="{B2ECA6DE-4E1A-4FE0-BB16-7E292B653C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0800" y="457200"/>
                <a:ext cx="6219825" cy="228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930E0AB-0710-40CD-AB6C-453EE0213F62}"/>
                  </a:ext>
                </a:extLst>
              </p:cNvPr>
              <p:cNvSpPr/>
              <p:nvPr/>
            </p:nvSpPr>
            <p:spPr>
              <a:xfrm>
                <a:off x="5562600" y="381000"/>
                <a:ext cx="3352800" cy="7622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E9E6ACB-8384-4AE7-83A5-4FACDBDA946F}"/>
                  </a:ext>
                </a:extLst>
              </p:cNvPr>
              <p:cNvSpPr/>
              <p:nvPr/>
            </p:nvSpPr>
            <p:spPr>
              <a:xfrm>
                <a:off x="8763000" y="990781"/>
                <a:ext cx="304800" cy="18293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2177C99-1290-41D0-9A80-7726B91B0D15}"/>
                </a:ext>
              </a:extLst>
            </p:cNvPr>
            <p:cNvSpPr/>
            <p:nvPr/>
          </p:nvSpPr>
          <p:spPr>
            <a:xfrm>
              <a:off x="2286000" y="2953444"/>
              <a:ext cx="6553200" cy="228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8EB5BE-C06D-4989-9B6A-371844274C2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103313"/>
            <a:ext cx="4362450" cy="1581150"/>
            <a:chOff x="685800" y="4724400"/>
            <a:chExt cx="4362450" cy="1581150"/>
          </a:xfrm>
        </p:grpSpPr>
        <p:pic>
          <p:nvPicPr>
            <p:cNvPr id="11" name="Picture 5">
              <a:extLst>
                <a:ext uri="{FF2B5EF4-FFF2-40B4-BE49-F238E27FC236}">
                  <a16:creationId xmlns:a16="http://schemas.microsoft.com/office/drawing/2014/main" id="{0BCDA0CA-F9DF-46E4-B2A1-748E848289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724400"/>
              <a:ext cx="4286250" cy="158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1719F7A-FE14-4FCA-84BF-47127264D7F6}"/>
                </a:ext>
              </a:extLst>
            </p:cNvPr>
            <p:cNvSpPr/>
            <p:nvPr/>
          </p:nvSpPr>
          <p:spPr>
            <a:xfrm>
              <a:off x="4819650" y="4867275"/>
              <a:ext cx="228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04E0B6B-7741-40EB-BCD3-DDE2B89C6AF8}"/>
                </a:ext>
              </a:extLst>
            </p:cNvPr>
            <p:cNvSpPr/>
            <p:nvPr/>
          </p:nvSpPr>
          <p:spPr>
            <a:xfrm>
              <a:off x="685800" y="4724400"/>
              <a:ext cx="685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C65BAA5-6F34-4319-9060-0C833CF71E9A}"/>
              </a:ext>
            </a:extLst>
          </p:cNvPr>
          <p:cNvSpPr txBox="1"/>
          <p:nvPr/>
        </p:nvSpPr>
        <p:spPr>
          <a:xfrm>
            <a:off x="1258888" y="609600"/>
            <a:ext cx="2598737" cy="538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Expanded Control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(Multiple Incidents / Complex Jurisdiction)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F2BD15-696A-49E7-9D79-7852BA698EAA}"/>
              </a:ext>
            </a:extLst>
          </p:cNvPr>
          <p:cNvSpPr/>
          <p:nvPr/>
        </p:nvSpPr>
        <p:spPr>
          <a:xfrm>
            <a:off x="3008325" y="4107458"/>
            <a:ext cx="3048000" cy="923330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B13C50-926E-45DE-960E-5E6F975A7693}"/>
              </a:ext>
            </a:extLst>
          </p:cNvPr>
          <p:cNvSpPr txBox="1"/>
          <p:nvPr/>
        </p:nvSpPr>
        <p:spPr>
          <a:xfrm>
            <a:off x="582613" y="5138738"/>
            <a:ext cx="27305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Incident Command System</a:t>
            </a:r>
          </a:p>
        </p:txBody>
      </p:sp>
      <p:sp>
        <p:nvSpPr>
          <p:cNvPr id="19" name="Rectangle 21">
            <a:extLst>
              <a:ext uri="{FF2B5EF4-FFF2-40B4-BE49-F238E27FC236}">
                <a16:creationId xmlns:a16="http://schemas.microsoft.com/office/drawing/2014/main" id="{E7B392E1-5F62-4151-ADFE-E020CAC26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5871369"/>
            <a:ext cx="33845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dirty="0">
                <a:latin typeface="Calibri" panose="020F0502020204030204" pitchFamily="34" charset="0"/>
              </a:rPr>
              <a:t>Source:  http://www.osha.gov/SLTC/etools/ics/org.html</a:t>
            </a:r>
          </a:p>
        </p:txBody>
      </p:sp>
      <p:sp>
        <p:nvSpPr>
          <p:cNvPr id="21" name="TextBox 25">
            <a:extLst>
              <a:ext uri="{FF2B5EF4-FFF2-40B4-BE49-F238E27FC236}">
                <a16:creationId xmlns:a16="http://schemas.microsoft.com/office/drawing/2014/main" id="{177162F8-A6C2-462E-9CD2-4F654D703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5322888"/>
            <a:ext cx="309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Calibri" panose="020F0502020204030204" pitchFamily="34" charset="0"/>
              </a:rPr>
              <a:t>Effectively / Efficiently / Safely</a:t>
            </a:r>
          </a:p>
        </p:txBody>
      </p:sp>
    </p:spTree>
    <p:extLst>
      <p:ext uri="{BB962C8B-B14F-4D97-AF65-F5344CB8AC3E}">
        <p14:creationId xmlns:p14="http://schemas.microsoft.com/office/powerpoint/2010/main" val="271140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09"/>
            <a:ext cx="8802954" cy="6883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8802954" cy="429145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CE5DA89F-A17A-4E31-B1F7-B1A2FA9A89C3}"/>
              </a:ext>
            </a:extLst>
          </p:cNvPr>
          <p:cNvGrpSpPr>
            <a:grpSpLocks/>
          </p:cNvGrpSpPr>
          <p:nvPr/>
        </p:nvGrpSpPr>
        <p:grpSpPr bwMode="auto">
          <a:xfrm>
            <a:off x="1053152" y="713766"/>
            <a:ext cx="6477000" cy="2438400"/>
            <a:chOff x="2590800" y="381000"/>
            <a:chExt cx="6477000" cy="2438400"/>
          </a:xfrm>
        </p:grpSpPr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263AFCAE-43AC-4891-B01C-D0286E3E96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457200"/>
              <a:ext cx="6219825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7392381-6F7F-41F9-BBE2-3102D78D84B8}"/>
                </a:ext>
              </a:extLst>
            </p:cNvPr>
            <p:cNvSpPr/>
            <p:nvPr/>
          </p:nvSpPr>
          <p:spPr>
            <a:xfrm>
              <a:off x="5562600" y="381000"/>
              <a:ext cx="33528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10E4FF8-C294-4282-9A49-F7E6610881A8}"/>
                </a:ext>
              </a:extLst>
            </p:cNvPr>
            <p:cNvSpPr/>
            <p:nvPr/>
          </p:nvSpPr>
          <p:spPr>
            <a:xfrm>
              <a:off x="8763000" y="990600"/>
              <a:ext cx="304800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Rectangle 12">
            <a:extLst>
              <a:ext uri="{FF2B5EF4-FFF2-40B4-BE49-F238E27FC236}">
                <a16:creationId xmlns:a16="http://schemas.microsoft.com/office/drawing/2014/main" id="{F0C6E089-83B1-4883-8D77-F0E425DC3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5943600"/>
            <a:ext cx="33845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>
                <a:latin typeface="Calibri" panose="020F0502020204030204" pitchFamily="34" charset="0"/>
              </a:rPr>
              <a:t>Source:  http://www.osha.gov/SLTC/etools/ics/org.html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7845753-2AE7-46F3-86E6-8D382A596749}"/>
              </a:ext>
            </a:extLst>
          </p:cNvPr>
          <p:cNvCxnSpPr/>
          <p:nvPr/>
        </p:nvCxnSpPr>
        <p:spPr>
          <a:xfrm>
            <a:off x="2438400" y="2990850"/>
            <a:ext cx="1600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>
            <a:extLst>
              <a:ext uri="{FF2B5EF4-FFF2-40B4-BE49-F238E27FC236}">
                <a16:creationId xmlns:a16="http://schemas.microsoft.com/office/drawing/2014/main" id="{32B14611-9096-4EEB-92A9-698FB55E5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04" y="2334262"/>
            <a:ext cx="63246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77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40531"/>
            <a:ext cx="8802954" cy="6883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8802954" cy="429145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id="{70A855B9-B696-41BC-B2B4-6F718BA5B1CB}"/>
              </a:ext>
            </a:extLst>
          </p:cNvPr>
          <p:cNvGrpSpPr>
            <a:grpSpLocks/>
          </p:cNvGrpSpPr>
          <p:nvPr/>
        </p:nvGrpSpPr>
        <p:grpSpPr bwMode="auto">
          <a:xfrm>
            <a:off x="1512630" y="653960"/>
            <a:ext cx="6477000" cy="2438400"/>
            <a:chOff x="2590800" y="381000"/>
            <a:chExt cx="6477000" cy="2438400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9176233B-AFE1-4456-8C28-19A356038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457200"/>
              <a:ext cx="6219825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CF718F9-6338-4642-A4C2-1D2A0058183E}"/>
                </a:ext>
              </a:extLst>
            </p:cNvPr>
            <p:cNvSpPr/>
            <p:nvPr/>
          </p:nvSpPr>
          <p:spPr>
            <a:xfrm>
              <a:off x="5562600" y="381000"/>
              <a:ext cx="33528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242DF0-9882-4857-A69F-EB3A10A7C118}"/>
                </a:ext>
              </a:extLst>
            </p:cNvPr>
            <p:cNvSpPr/>
            <p:nvPr/>
          </p:nvSpPr>
          <p:spPr>
            <a:xfrm>
              <a:off x="8763000" y="990600"/>
              <a:ext cx="304800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8" name="Picture 6">
            <a:extLst>
              <a:ext uri="{FF2B5EF4-FFF2-40B4-BE49-F238E27FC236}">
                <a16:creationId xmlns:a16="http://schemas.microsoft.com/office/drawing/2014/main" id="{C3A911C4-8920-41EF-AC22-CE31C19DF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07" y="2397652"/>
            <a:ext cx="6780212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B1F4250E-B0E7-4FDE-8B80-2C62589F6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865903"/>
            <a:ext cx="33845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dirty="0">
                <a:latin typeface="Calibri" panose="020F0502020204030204" pitchFamily="34" charset="0"/>
              </a:rPr>
              <a:t>Source:  http://www.osha.gov/SLTC/etools/ics/org.html</a:t>
            </a:r>
          </a:p>
        </p:txBody>
      </p:sp>
    </p:spTree>
    <p:extLst>
      <p:ext uri="{BB962C8B-B14F-4D97-AF65-F5344CB8AC3E}">
        <p14:creationId xmlns:p14="http://schemas.microsoft.com/office/powerpoint/2010/main" val="129569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09"/>
            <a:ext cx="8802954" cy="6883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2" y="1465944"/>
            <a:ext cx="8802954" cy="429145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id="{E327D54F-49AF-41E8-AB21-A8EEEC9882EC}"/>
              </a:ext>
            </a:extLst>
          </p:cNvPr>
          <p:cNvGrpSpPr>
            <a:grpSpLocks/>
          </p:cNvGrpSpPr>
          <p:nvPr/>
        </p:nvGrpSpPr>
        <p:grpSpPr bwMode="auto">
          <a:xfrm>
            <a:off x="2098856" y="743453"/>
            <a:ext cx="6485878" cy="2438400"/>
            <a:chOff x="2581922" y="381000"/>
            <a:chExt cx="6485878" cy="2438400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7303D96E-3157-4B26-863E-E740F6E0BD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922" y="457200"/>
              <a:ext cx="6219825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4B6D33F-5CC3-4F98-B28B-B8F41F37B53B}"/>
                </a:ext>
              </a:extLst>
            </p:cNvPr>
            <p:cNvSpPr/>
            <p:nvPr/>
          </p:nvSpPr>
          <p:spPr>
            <a:xfrm>
              <a:off x="5562600" y="381000"/>
              <a:ext cx="33528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85F05F6-782C-44A9-BF26-179D3F78EA18}"/>
                </a:ext>
              </a:extLst>
            </p:cNvPr>
            <p:cNvSpPr/>
            <p:nvPr/>
          </p:nvSpPr>
          <p:spPr>
            <a:xfrm>
              <a:off x="8763000" y="990600"/>
              <a:ext cx="304800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" name="Group 13">
            <a:extLst>
              <a:ext uri="{FF2B5EF4-FFF2-40B4-BE49-F238E27FC236}">
                <a16:creationId xmlns:a16="http://schemas.microsoft.com/office/drawing/2014/main" id="{68F6BADB-B9D0-4554-8AB6-78A6BBECC51F}"/>
              </a:ext>
            </a:extLst>
          </p:cNvPr>
          <p:cNvGrpSpPr>
            <a:grpSpLocks/>
          </p:cNvGrpSpPr>
          <p:nvPr/>
        </p:nvGrpSpPr>
        <p:grpSpPr bwMode="auto">
          <a:xfrm>
            <a:off x="1004626" y="2453772"/>
            <a:ext cx="7225722" cy="3048000"/>
            <a:chOff x="1690049" y="2024376"/>
            <a:chExt cx="7225351" cy="3048000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40817D80-23E4-4EF6-82A9-734F6E034A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0049" y="2024376"/>
              <a:ext cx="619125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ight Arrow 12">
              <a:extLst>
                <a:ext uri="{FF2B5EF4-FFF2-40B4-BE49-F238E27FC236}">
                  <a16:creationId xmlns:a16="http://schemas.microsoft.com/office/drawing/2014/main" id="{185BEDFE-957D-46F2-AA6D-487F57EE3F61}"/>
                </a:ext>
              </a:extLst>
            </p:cNvPr>
            <p:cNvSpPr/>
            <p:nvPr/>
          </p:nvSpPr>
          <p:spPr>
            <a:xfrm>
              <a:off x="7620067" y="2640013"/>
              <a:ext cx="1295333" cy="304800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8">
            <a:extLst>
              <a:ext uri="{FF2B5EF4-FFF2-40B4-BE49-F238E27FC236}">
                <a16:creationId xmlns:a16="http://schemas.microsoft.com/office/drawing/2014/main" id="{3889196A-AE7A-43B4-81DC-58ED7C141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147" y="3539881"/>
            <a:ext cx="865188" cy="5842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ITSS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41059099-3847-4F79-ABF4-0EA8B529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81" y="5930918"/>
            <a:ext cx="33845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dirty="0">
                <a:latin typeface="Calibri" panose="020F0502020204030204" pitchFamily="34" charset="0"/>
              </a:rPr>
              <a:t>Source:  http://www.osha.gov/SLTC/etools/ics/org.html</a:t>
            </a:r>
          </a:p>
        </p:txBody>
      </p:sp>
    </p:spTree>
    <p:extLst>
      <p:ext uri="{BB962C8B-B14F-4D97-AF65-F5344CB8AC3E}">
        <p14:creationId xmlns:p14="http://schemas.microsoft.com/office/powerpoint/2010/main" val="191617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09"/>
            <a:ext cx="8802954" cy="6883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8802954" cy="429145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13">
            <a:extLst>
              <a:ext uri="{FF2B5EF4-FFF2-40B4-BE49-F238E27FC236}">
                <a16:creationId xmlns:a16="http://schemas.microsoft.com/office/drawing/2014/main" id="{D7A1A79A-C6AF-4A03-A95E-430801690F0E}"/>
              </a:ext>
            </a:extLst>
          </p:cNvPr>
          <p:cNvGrpSpPr>
            <a:grpSpLocks/>
          </p:cNvGrpSpPr>
          <p:nvPr/>
        </p:nvGrpSpPr>
        <p:grpSpPr bwMode="auto">
          <a:xfrm>
            <a:off x="2577152" y="749496"/>
            <a:ext cx="6477000" cy="2590800"/>
            <a:chOff x="2590800" y="381000"/>
            <a:chExt cx="6477000" cy="2590800"/>
          </a:xfrm>
        </p:grpSpPr>
        <p:grpSp>
          <p:nvGrpSpPr>
            <p:cNvPr id="5" name="Group 12">
              <a:extLst>
                <a:ext uri="{FF2B5EF4-FFF2-40B4-BE49-F238E27FC236}">
                  <a16:creationId xmlns:a16="http://schemas.microsoft.com/office/drawing/2014/main" id="{7EF8DC64-5BF8-4262-86FF-061CF10F9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0800" y="381000"/>
              <a:ext cx="6477000" cy="2438400"/>
              <a:chOff x="2590800" y="381000"/>
              <a:chExt cx="6477000" cy="2438400"/>
            </a:xfrm>
          </p:grpSpPr>
          <p:pic>
            <p:nvPicPr>
              <p:cNvPr id="7" name="Picture 2">
                <a:extLst>
                  <a:ext uri="{FF2B5EF4-FFF2-40B4-BE49-F238E27FC236}">
                    <a16:creationId xmlns:a16="http://schemas.microsoft.com/office/drawing/2014/main" id="{E2C95B5B-B1A8-4993-85B6-39D7D0268F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0800" y="457200"/>
                <a:ext cx="6219825" cy="228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1280196-7B8A-4021-A015-71FA09C94B01}"/>
                  </a:ext>
                </a:extLst>
              </p:cNvPr>
              <p:cNvSpPr/>
              <p:nvPr/>
            </p:nvSpPr>
            <p:spPr>
              <a:xfrm>
                <a:off x="5562600" y="381000"/>
                <a:ext cx="33528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F57BCA-6366-4A9B-87AA-CBF66C1E08D2}"/>
                  </a:ext>
                </a:extLst>
              </p:cNvPr>
              <p:cNvSpPr/>
              <p:nvPr/>
            </p:nvSpPr>
            <p:spPr>
              <a:xfrm>
                <a:off x="8763000" y="990600"/>
                <a:ext cx="304800" cy="182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8721D27-1CC0-4FB0-B687-AF382D7036C2}"/>
                </a:ext>
              </a:extLst>
            </p:cNvPr>
            <p:cNvSpPr/>
            <p:nvPr/>
          </p:nvSpPr>
          <p:spPr>
            <a:xfrm>
              <a:off x="7772400" y="2667000"/>
              <a:ext cx="1143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0" name="Picture 2">
            <a:extLst>
              <a:ext uri="{FF2B5EF4-FFF2-40B4-BE49-F238E27FC236}">
                <a16:creationId xmlns:a16="http://schemas.microsoft.com/office/drawing/2014/main" id="{03BD9DD8-B195-4FA5-A24A-FCEFB344F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470015"/>
            <a:ext cx="639921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4">
            <a:extLst>
              <a:ext uri="{FF2B5EF4-FFF2-40B4-BE49-F238E27FC236}">
                <a16:creationId xmlns:a16="http://schemas.microsoft.com/office/drawing/2014/main" id="{CFF094A3-A0BB-4192-BD42-8C18752CE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800213"/>
            <a:ext cx="33845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>
                <a:latin typeface="Calibri" panose="020F0502020204030204" pitchFamily="34" charset="0"/>
              </a:rPr>
              <a:t>Source:  http://www.osha.gov/SLTC/etools/ics/org.html</a:t>
            </a:r>
          </a:p>
        </p:txBody>
      </p:sp>
    </p:spTree>
    <p:extLst>
      <p:ext uri="{BB962C8B-B14F-4D97-AF65-F5344CB8AC3E}">
        <p14:creationId xmlns:p14="http://schemas.microsoft.com/office/powerpoint/2010/main" val="344109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136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Noto Symbol</vt:lpstr>
      <vt:lpstr>Office Theme</vt:lpstr>
      <vt:lpstr>PowerPoint Presentation</vt:lpstr>
      <vt:lpstr>Command and General Staff (C&amp;G)</vt:lpstr>
      <vt:lpstr>Finance</vt:lpstr>
      <vt:lpstr>Logistics</vt:lpstr>
      <vt:lpstr>Planning</vt:lpstr>
      <vt:lpstr>Operations</vt:lpstr>
      <vt:lpstr>PowerPoint Presentation</vt:lpstr>
    </vt:vector>
  </TitlesOfParts>
  <Company>DOI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Paul</cp:lastModifiedBy>
  <cp:revision>28</cp:revision>
  <dcterms:created xsi:type="dcterms:W3CDTF">2014-10-29T14:11:27Z</dcterms:created>
  <dcterms:modified xsi:type="dcterms:W3CDTF">2018-03-13T15:23:10Z</dcterms:modified>
</cp:coreProperties>
</file>