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5BC"/>
    <a:srgbClr val="1175BC"/>
    <a:srgbClr val="6D6B6B"/>
    <a:srgbClr val="009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>
      <p:cViewPr varScale="1">
        <p:scale>
          <a:sx n="56" d="100"/>
          <a:sy n="56" d="100"/>
        </p:scale>
        <p:origin x="139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FBC3-DB44-4A73-A8C6-16E3983FFA25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FA02-44CA-4CF1-B264-EC184F132F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hape 8"/>
          <p:cNvSpPr/>
          <p:nvPr userDrawn="1"/>
        </p:nvSpPr>
        <p:spPr>
          <a:xfrm>
            <a:off x="0" y="6174375"/>
            <a:ext cx="9144000" cy="683699"/>
          </a:xfrm>
          <a:prstGeom prst="rect">
            <a:avLst/>
          </a:prstGeom>
          <a:solidFill>
            <a:srgbClr val="1B75B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8" name="Shape 9"/>
          <p:cNvCxnSpPr/>
          <p:nvPr userDrawn="1"/>
        </p:nvCxnSpPr>
        <p:spPr>
          <a:xfrm>
            <a:off x="455700" y="3864025"/>
            <a:ext cx="8301300" cy="0"/>
          </a:xfrm>
          <a:prstGeom prst="straightConnector1">
            <a:avLst/>
          </a:prstGeom>
          <a:noFill/>
          <a:ln w="19050" cap="flat">
            <a:solidFill>
              <a:srgbClr val="11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" name="Shape 10"/>
          <p:cNvSpPr txBox="1">
            <a:spLocks noGrp="1"/>
          </p:cNvSpPr>
          <p:nvPr>
            <p:ph type="title"/>
          </p:nvPr>
        </p:nvSpPr>
        <p:spPr>
          <a:xfrm>
            <a:off x="322922" y="3339545"/>
            <a:ext cx="8677175" cy="537331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None/>
              <a:defRPr sz="3000">
                <a:solidFill>
                  <a:srgbClr val="666666"/>
                </a:solidFill>
              </a:defRPr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>
              <a:spcBef>
                <a:spcPts val="0"/>
              </a:spcBef>
              <a:buNone/>
              <a:defRPr/>
            </a:lvl9pPr>
          </a:lstStyle>
          <a:p>
            <a:endParaRPr dirty="0"/>
          </a:p>
        </p:txBody>
      </p:sp>
      <p:sp>
        <p:nvSpPr>
          <p:cNvPr id="10" name="Shape 11"/>
          <p:cNvSpPr txBox="1">
            <a:spLocks noGrp="1"/>
          </p:cNvSpPr>
          <p:nvPr>
            <p:ph type="subTitle" idx="1"/>
          </p:nvPr>
        </p:nvSpPr>
        <p:spPr>
          <a:xfrm>
            <a:off x="322922" y="3864025"/>
            <a:ext cx="8677175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>
              <a:spcBef>
                <a:spcPts val="0"/>
              </a:spcBef>
              <a:buNone/>
              <a:defRPr/>
            </a:lvl9pPr>
          </a:lstStyle>
          <a:p>
            <a:endParaRPr dirty="0"/>
          </a:p>
        </p:txBody>
      </p:sp>
      <p:sp>
        <p:nvSpPr>
          <p:cNvPr id="11" name="Shape 12"/>
          <p:cNvSpPr txBox="1"/>
          <p:nvPr userDrawn="1"/>
        </p:nvSpPr>
        <p:spPr>
          <a:xfrm>
            <a:off x="1948875" y="6369200"/>
            <a:ext cx="5166900" cy="21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lang="en" sz="1000" dirty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28" y="457200"/>
            <a:ext cx="5742770" cy="102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34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1"/>
          <p:cNvSpPr txBox="1">
            <a:spLocks noGrp="1"/>
          </p:cNvSpPr>
          <p:nvPr>
            <p:ph type="title"/>
          </p:nvPr>
        </p:nvSpPr>
        <p:spPr>
          <a:xfrm>
            <a:off x="123075" y="-48139"/>
            <a:ext cx="8818424" cy="6883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9" name="Shape 22"/>
          <p:cNvCxnSpPr/>
          <p:nvPr userDrawn="1"/>
        </p:nvCxnSpPr>
        <p:spPr>
          <a:xfrm>
            <a:off x="123075" y="640225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123075" y="762000"/>
            <a:ext cx="8818500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" name="Picture 2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97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1"/>
          <p:cNvSpPr txBox="1">
            <a:spLocks noGrp="1"/>
          </p:cNvSpPr>
          <p:nvPr>
            <p:ph type="title"/>
          </p:nvPr>
        </p:nvSpPr>
        <p:spPr>
          <a:xfrm>
            <a:off x="304800" y="-30600"/>
            <a:ext cx="8636699" cy="6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9" name="Shape 22"/>
          <p:cNvCxnSpPr/>
          <p:nvPr userDrawn="1"/>
        </p:nvCxnSpPr>
        <p:spPr>
          <a:xfrm>
            <a:off x="304800" y="609600"/>
            <a:ext cx="8636775" cy="30625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19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762000"/>
            <a:ext cx="4267200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2325" y="762000"/>
            <a:ext cx="4383075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hape 21"/>
          <p:cNvSpPr txBox="1">
            <a:spLocks noGrp="1"/>
          </p:cNvSpPr>
          <p:nvPr>
            <p:ph type="title"/>
          </p:nvPr>
        </p:nvSpPr>
        <p:spPr>
          <a:xfrm>
            <a:off x="123075" y="-30600"/>
            <a:ext cx="8818424" cy="6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10" name="Shape 22"/>
          <p:cNvCxnSpPr/>
          <p:nvPr userDrawn="1"/>
        </p:nvCxnSpPr>
        <p:spPr>
          <a:xfrm>
            <a:off x="123075" y="685800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2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89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49"/>
          <p:cNvSpPr txBox="1"/>
          <p:nvPr userDrawn="1"/>
        </p:nvSpPr>
        <p:spPr>
          <a:xfrm>
            <a:off x="1728912" y="1855575"/>
            <a:ext cx="5686200" cy="131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 b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cxnSp>
        <p:nvCxnSpPr>
          <p:cNvPr id="7" name="Shape 50"/>
          <p:cNvCxnSpPr/>
          <p:nvPr userDrawn="1"/>
        </p:nvCxnSpPr>
        <p:spPr>
          <a:xfrm>
            <a:off x="162750" y="3060050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8063" y="3768475"/>
            <a:ext cx="6727873" cy="1209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86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EFBC3-DB44-4A73-A8C6-16E3983FFA25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4FA02-44CA-4CF1-B264-EC184F13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1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enable-javascript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33412" y="2743200"/>
            <a:ext cx="8677175" cy="537331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E-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ISuite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Tricks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19510" y="4267200"/>
            <a:ext cx="8677175" cy="57269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To See If JavaScript is ENABLED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589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6085130-1CD0-4FB9-A97D-8423675E1E33}"/>
              </a:ext>
            </a:extLst>
          </p:cNvPr>
          <p:cNvSpPr txBox="1"/>
          <p:nvPr/>
        </p:nvSpPr>
        <p:spPr>
          <a:xfrm>
            <a:off x="210181" y="680353"/>
            <a:ext cx="8458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Check To See If JavaScript is ENABLED</a:t>
            </a:r>
          </a:p>
          <a:p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 Open your desired BROWSER (IE / Chrome / Etc.)</a:t>
            </a:r>
          </a:p>
          <a:p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GoTo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http://www.enable-javascript.com/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First Message Tells You The Status Of Your JavaScript …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7C661AB-9B6B-4994-987F-C00229A4F2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17721"/>
            <a:ext cx="6113929" cy="2857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EEB194A-1B34-4BA5-804A-8377F9E09FFF}"/>
              </a:ext>
            </a:extLst>
          </p:cNvPr>
          <p:cNvSpPr/>
          <p:nvPr/>
        </p:nvSpPr>
        <p:spPr>
          <a:xfrm>
            <a:off x="210181" y="5506197"/>
            <a:ext cx="8001000" cy="58477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Below This Message on the Web Page Is How To Set JavaScript Enabled For Most Browsers</a:t>
            </a:r>
          </a:p>
        </p:txBody>
      </p:sp>
    </p:spTree>
    <p:extLst>
      <p:ext uri="{BB962C8B-B14F-4D97-AF65-F5344CB8AC3E}">
        <p14:creationId xmlns:p14="http://schemas.microsoft.com/office/powerpoint/2010/main" val="2711402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CE45A7F-54B3-4F5A-A69A-F768446188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34671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8C1B850-EF62-4B7F-A5CD-B8127A91B30A}"/>
              </a:ext>
            </a:extLst>
          </p:cNvPr>
          <p:cNvSpPr txBox="1"/>
          <p:nvPr/>
        </p:nvSpPr>
        <p:spPr>
          <a:xfrm>
            <a:off x="1812842" y="-70299"/>
            <a:ext cx="3805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6666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E-ISuite – 404 Error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993790-502A-4F5F-BCAD-773F4C257EF0}"/>
              </a:ext>
            </a:extLst>
          </p:cNvPr>
          <p:cNvSpPr/>
          <p:nvPr/>
        </p:nvSpPr>
        <p:spPr>
          <a:xfrm>
            <a:off x="1371600" y="1600200"/>
            <a:ext cx="1066800" cy="381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3D24C37-B1DF-472C-B91C-FCE83CFD4ABF}"/>
              </a:ext>
            </a:extLst>
          </p:cNvPr>
          <p:cNvCxnSpPr/>
          <p:nvPr/>
        </p:nvCxnSpPr>
        <p:spPr>
          <a:xfrm>
            <a:off x="152400" y="1411942"/>
            <a:ext cx="5334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>
            <a:extLst>
              <a:ext uri="{FF2B5EF4-FFF2-40B4-BE49-F238E27FC236}">
                <a16:creationId xmlns:a16="http://schemas.microsoft.com/office/drawing/2014/main" id="{DAF8DC50-D9BE-46A2-8A26-C04B7C52C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93" y="2962834"/>
            <a:ext cx="352425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A167474-5897-4FE0-85C8-10AC3050ECDA}"/>
              </a:ext>
            </a:extLst>
          </p:cNvPr>
          <p:cNvSpPr/>
          <p:nvPr/>
        </p:nvSpPr>
        <p:spPr>
          <a:xfrm>
            <a:off x="533400" y="5334000"/>
            <a:ext cx="1905000" cy="3429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B2A9F1-C0C0-442E-AB0E-AD5F0FE2D6FB}"/>
              </a:ext>
            </a:extLst>
          </p:cNvPr>
          <p:cNvSpPr/>
          <p:nvPr/>
        </p:nvSpPr>
        <p:spPr>
          <a:xfrm>
            <a:off x="2143685" y="4266639"/>
            <a:ext cx="1905000" cy="3429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itchFamily="18" charset="0"/>
            </a:endParaRPr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C2879228-DE50-4209-B677-18351360D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49" y="1614487"/>
            <a:ext cx="14097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5913CFF-08F5-410F-8E6D-C028AC6CAEBF}"/>
              </a:ext>
            </a:extLst>
          </p:cNvPr>
          <p:cNvCxnSpPr/>
          <p:nvPr/>
        </p:nvCxnSpPr>
        <p:spPr>
          <a:xfrm flipV="1">
            <a:off x="4267200" y="2039471"/>
            <a:ext cx="899741" cy="239861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F99B2ACB-D403-400B-B8A1-BEF8F1133E1C}"/>
              </a:ext>
            </a:extLst>
          </p:cNvPr>
          <p:cNvSpPr/>
          <p:nvPr/>
        </p:nvSpPr>
        <p:spPr>
          <a:xfrm>
            <a:off x="5353049" y="1696571"/>
            <a:ext cx="1219200" cy="3429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itchFamily="18" charset="0"/>
            </a:endParaRPr>
          </a:p>
        </p:txBody>
      </p:sp>
      <p:pic>
        <p:nvPicPr>
          <p:cNvPr id="14" name="Picture 5">
            <a:extLst>
              <a:ext uri="{FF2B5EF4-FFF2-40B4-BE49-F238E27FC236}">
                <a16:creationId xmlns:a16="http://schemas.microsoft.com/office/drawing/2014/main" id="{FF466A69-931C-446F-BDD0-54B6E4955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50" y="3429000"/>
            <a:ext cx="30384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>
            <a:extLst>
              <a:ext uri="{FF2B5EF4-FFF2-40B4-BE49-F238E27FC236}">
                <a16:creationId xmlns:a16="http://schemas.microsoft.com/office/drawing/2014/main" id="{54F6564E-A1B5-47E3-918B-27CC25FF7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2" y="4646801"/>
            <a:ext cx="32289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1F9AE02-A207-4D13-9D37-8B4E61C59D75}"/>
              </a:ext>
            </a:extLst>
          </p:cNvPr>
          <p:cNvSpPr txBox="1"/>
          <p:nvPr/>
        </p:nvSpPr>
        <p:spPr>
          <a:xfrm>
            <a:off x="5353051" y="2542684"/>
            <a:ext cx="3638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Georgia" pitchFamily="18" charset="0"/>
              </a:rPr>
              <a:t>Stop Both Applications (Note Order)</a:t>
            </a:r>
          </a:p>
          <a:p>
            <a:r>
              <a:rPr lang="en-US" b="1" dirty="0">
                <a:solidFill>
                  <a:srgbClr val="00B050"/>
                </a:solidFill>
                <a:latin typeface="Georgia" pitchFamily="18" charset="0"/>
              </a:rPr>
              <a:t>[Right Click – Stop]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9A4F070-2DDF-43D4-A7FC-50F61D8C231D}"/>
              </a:ext>
            </a:extLst>
          </p:cNvPr>
          <p:cNvCxnSpPr/>
          <p:nvPr/>
        </p:nvCxnSpPr>
        <p:spPr>
          <a:xfrm>
            <a:off x="5715000" y="3990136"/>
            <a:ext cx="267652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DEE90FA-CDB2-4B67-9743-BD59D25B0423}"/>
              </a:ext>
            </a:extLst>
          </p:cNvPr>
          <p:cNvCxnSpPr/>
          <p:nvPr/>
        </p:nvCxnSpPr>
        <p:spPr>
          <a:xfrm>
            <a:off x="5700712" y="5312182"/>
            <a:ext cx="267652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15AFE9F-8381-4661-BBC2-350C19D8C068}"/>
              </a:ext>
            </a:extLst>
          </p:cNvPr>
          <p:cNvSpPr txBox="1"/>
          <p:nvPr/>
        </p:nvSpPr>
        <p:spPr>
          <a:xfrm>
            <a:off x="5237629" y="380547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Georgia" pitchFamily="18" charset="0"/>
              </a:rPr>
              <a:t>1)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03D9275-39EC-4E0D-B6AA-AC717579A2A7}"/>
              </a:ext>
            </a:extLst>
          </p:cNvPr>
          <p:cNvSpPr txBox="1"/>
          <p:nvPr/>
        </p:nvSpPr>
        <p:spPr>
          <a:xfrm>
            <a:off x="5229786" y="5127516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Georgia" pitchFamily="18" charset="0"/>
              </a:rPr>
              <a:t>2)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590F7F-D724-43CB-AE91-498262213667}"/>
              </a:ext>
            </a:extLst>
          </p:cNvPr>
          <p:cNvSpPr txBox="1"/>
          <p:nvPr/>
        </p:nvSpPr>
        <p:spPr>
          <a:xfrm>
            <a:off x="4528849" y="5606595"/>
            <a:ext cx="4274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Georgia" pitchFamily="18" charset="0"/>
              </a:rPr>
              <a:t>START Both Services (Note Order)</a:t>
            </a:r>
          </a:p>
          <a:p>
            <a:r>
              <a:rPr lang="en-US" b="1" dirty="0">
                <a:solidFill>
                  <a:srgbClr val="00B050"/>
                </a:solidFill>
                <a:latin typeface="Georgia" pitchFamily="18" charset="0"/>
              </a:rPr>
              <a:t>[Right Click – Start]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FEA4676-46F3-4D99-95D0-45A81C0FA7AD}"/>
              </a:ext>
            </a:extLst>
          </p:cNvPr>
          <p:cNvSpPr txBox="1"/>
          <p:nvPr/>
        </p:nvSpPr>
        <p:spPr>
          <a:xfrm>
            <a:off x="79314" y="914400"/>
            <a:ext cx="28405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Georgia" pitchFamily="18" charset="0"/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C1AEA27-27A6-4757-9128-C3BE769EA9F4}"/>
              </a:ext>
            </a:extLst>
          </p:cNvPr>
          <p:cNvSpPr txBox="1"/>
          <p:nvPr/>
        </p:nvSpPr>
        <p:spPr>
          <a:xfrm>
            <a:off x="185333" y="4344619"/>
            <a:ext cx="31290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Georgia" pitchFamily="18" charset="0"/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174C48B-39EB-4A91-BD6C-D6E2F4BEE363}"/>
              </a:ext>
            </a:extLst>
          </p:cNvPr>
          <p:cNvSpPr txBox="1"/>
          <p:nvPr/>
        </p:nvSpPr>
        <p:spPr>
          <a:xfrm>
            <a:off x="4842093" y="1580786"/>
            <a:ext cx="31130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Georgia" pitchFamily="18" charset="0"/>
              </a:rPr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16899B8-6B15-4C0C-8A9B-D62191AD8CDA}"/>
              </a:ext>
            </a:extLst>
          </p:cNvPr>
          <p:cNvSpPr txBox="1"/>
          <p:nvPr/>
        </p:nvSpPr>
        <p:spPr>
          <a:xfrm>
            <a:off x="5051363" y="2778168"/>
            <a:ext cx="31451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Georgia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73771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8335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106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Georgia</vt:lpstr>
      <vt:lpstr>Office Theme</vt:lpstr>
      <vt:lpstr>E-ISuite Tricks </vt:lpstr>
      <vt:lpstr>PowerPoint Presentation</vt:lpstr>
      <vt:lpstr>PowerPoint Presentation</vt:lpstr>
      <vt:lpstr>PowerPoint Presentation</vt:lpstr>
    </vt:vector>
  </TitlesOfParts>
  <Company>DOI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Taylor</dc:creator>
  <cp:lastModifiedBy>Paul</cp:lastModifiedBy>
  <cp:revision>26</cp:revision>
  <dcterms:created xsi:type="dcterms:W3CDTF">2014-10-29T14:11:27Z</dcterms:created>
  <dcterms:modified xsi:type="dcterms:W3CDTF">2018-03-13T15:31:21Z</dcterms:modified>
</cp:coreProperties>
</file>