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6" d="100"/>
          <a:sy n="56" d="100"/>
        </p:scale>
        <p:origin x="13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ED8EBA-AF09-42EE-8EC1-02CAE5368141}"/>
              </a:ext>
            </a:extLst>
          </p:cNvPr>
          <p:cNvSpPr txBox="1">
            <a:spLocks/>
          </p:cNvSpPr>
          <p:nvPr/>
        </p:nvSpPr>
        <p:spPr>
          <a:xfrm>
            <a:off x="1219200" y="1849185"/>
            <a:ext cx="6400800" cy="1752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Router 101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Networking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When you configure a router, be sure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/>
              <a:t>Create a new admin password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Change the Admin Username (if possible)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Enable the Firewall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Disable Remote Management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Disable Wireless until it is needed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Set </a:t>
            </a:r>
            <a:r>
              <a:rPr lang="en-US" sz="2400" dirty="0" err="1"/>
              <a:t>WiFi</a:t>
            </a:r>
            <a:r>
              <a:rPr lang="en-US" sz="2400" dirty="0"/>
              <a:t> password to the highest security that your devices can handle (newer routers are dual band - 2.4 and 5.0Ghz)</a:t>
            </a:r>
          </a:p>
        </p:txBody>
      </p:sp>
    </p:spTree>
    <p:extLst>
      <p:ext uri="{BB962C8B-B14F-4D97-AF65-F5344CB8AC3E}">
        <p14:creationId xmlns:p14="http://schemas.microsoft.com/office/powerpoint/2010/main" val="119380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If you don’t know the router’s address…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2750" y="990600"/>
            <a:ext cx="88185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Plug your computer into an ethernet port on your router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Make sure your computer is set to receive an IP address automatically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 computer will receive an IP address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At the command prompt: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B75BC"/>
              </a:solidFill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dirty="0" err="1">
                <a:solidFill>
                  <a:srgbClr val="1B75BC"/>
                </a:solidFill>
              </a:rPr>
              <a:t>ipconfig</a:t>
            </a:r>
            <a:endParaRPr lang="en-US" dirty="0">
              <a:solidFill>
                <a:srgbClr val="1B75BC"/>
              </a:solidFill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US" dirty="0" err="1">
                <a:solidFill>
                  <a:srgbClr val="1B75BC"/>
                </a:solidFill>
              </a:rPr>
              <a:t>ipconfig</a:t>
            </a:r>
            <a:r>
              <a:rPr lang="en-US" dirty="0">
                <a:solidFill>
                  <a:srgbClr val="1B75BC"/>
                </a:solidFill>
              </a:rPr>
              <a:t>  /release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err="1">
                <a:solidFill>
                  <a:srgbClr val="1B75BC"/>
                </a:solidFill>
              </a:rPr>
              <a:t>ipconfig</a:t>
            </a:r>
            <a:r>
              <a:rPr lang="en-US" dirty="0">
                <a:solidFill>
                  <a:srgbClr val="1B75BC"/>
                </a:solidFill>
              </a:rPr>
              <a:t>  /renew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 err="1">
                <a:solidFill>
                  <a:srgbClr val="1B75BC"/>
                </a:solidFill>
              </a:rPr>
              <a:t>ipconfig</a:t>
            </a:r>
            <a:r>
              <a:rPr lang="en-US" dirty="0">
                <a:solidFill>
                  <a:srgbClr val="1B75BC"/>
                </a:solidFill>
              </a:rPr>
              <a:t>  /all</a:t>
            </a:r>
          </a:p>
        </p:txBody>
      </p:sp>
    </p:spTree>
    <p:extLst>
      <p:ext uri="{BB962C8B-B14F-4D97-AF65-F5344CB8AC3E}">
        <p14:creationId xmlns:p14="http://schemas.microsoft.com/office/powerpoint/2010/main" val="235055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600" dirty="0" err="1"/>
              <a:t>ipconfig</a:t>
            </a:r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47025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5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600" dirty="0" err="1"/>
              <a:t>ipconfig</a:t>
            </a:r>
            <a:r>
              <a:rPr lang="en-US" sz="1600" dirty="0"/>
              <a:t> /release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5368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0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600" dirty="0" err="1"/>
              <a:t>ipconfig</a:t>
            </a:r>
            <a:r>
              <a:rPr lang="en-US" sz="1600" dirty="0"/>
              <a:t> /renew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157"/>
            <a:ext cx="5508625" cy="591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3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 err="1"/>
              <a:t>ipconfig</a:t>
            </a:r>
            <a:r>
              <a:rPr lang="en-US" sz="1800" dirty="0"/>
              <a:t> /all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710"/>
            <a:ext cx="5537200" cy="59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7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If That Fails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075" y="1066800"/>
            <a:ext cx="8818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Go to the manufacturer’s website on another device (hard to do if no internet!) 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Phone a friend (ITSS)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Or dig out the manual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Reset the router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128606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562"/>
            <a:ext cx="6705599" cy="685800"/>
          </a:xfrm>
        </p:spPr>
        <p:txBody>
          <a:bodyPr/>
          <a:lstStyle/>
          <a:p>
            <a:r>
              <a:rPr lang="en-US" sz="3200" dirty="0"/>
              <a:t>Don’t know the router password?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201984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53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Use a web browser to access the router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5159"/>
            <a:ext cx="7543800" cy="424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331907">
            <a:off x="1490723" y="1859966"/>
            <a:ext cx="1066800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538" y="17791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231427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Basic Setup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8238331" cy="46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8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You Don’t Need Internet Access to Run Site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7696200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Connect your devices to an Ethernet switch or Router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Enable DHCP on your router or…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Set Static IP Addresses on computers and printer if using a switch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Copy files to a thumb drive for uploads and downloads</a:t>
            </a:r>
          </a:p>
        </p:txBody>
      </p:sp>
      <p:pic>
        <p:nvPicPr>
          <p:cNvPr id="5" name="Picture 2" descr="C:\Documents and Settings\sshirts\My Documents\Incident Based Automation\e-ISuite\Logo\eISuite Logo transparent bckgrnd 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648838" cy="9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" y="685800"/>
            <a:ext cx="8686800" cy="50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05400" y="16764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105400" y="25908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67" y="65072"/>
            <a:ext cx="8411325" cy="688363"/>
          </a:xfrm>
        </p:spPr>
        <p:txBody>
          <a:bodyPr>
            <a:normAutofit/>
          </a:bodyPr>
          <a:lstStyle/>
          <a:p>
            <a:r>
              <a:rPr lang="en-US" sz="2800" dirty="0"/>
              <a:t>Enable DHCP and choose an IP address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09660" cy="50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334000" y="17526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486400" y="2362200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IP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/>
              <a:t>10.6.3.X  (10.REGION.TEAM.X)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192.168.2.X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Best NOT to use 192.168.1.X   --  this can conflict with ISP address handed to your router</a:t>
            </a:r>
          </a:p>
        </p:txBody>
      </p:sp>
    </p:spTree>
    <p:extLst>
      <p:ext uri="{BB962C8B-B14F-4D97-AF65-F5344CB8AC3E}">
        <p14:creationId xmlns:p14="http://schemas.microsoft.com/office/powerpoint/2010/main" val="216172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022"/>
            <a:ext cx="8534399" cy="533400"/>
          </a:xfrm>
        </p:spPr>
        <p:txBody>
          <a:bodyPr/>
          <a:lstStyle/>
          <a:p>
            <a:pPr algn="ctr"/>
            <a:r>
              <a:rPr lang="en-US" sz="3200" dirty="0"/>
              <a:t>Enabling </a:t>
            </a:r>
            <a:r>
              <a:rPr lang="en-US" sz="3200" dirty="0" err="1"/>
              <a:t>WiFi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12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21226744">
            <a:off x="4595378" y="2902392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3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399" cy="7589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Wireless Security Settings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52600"/>
            <a:ext cx="8739187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1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Wireless Speed Settings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8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Check the Client Table Often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4348"/>
            <a:ext cx="5729547" cy="5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5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55" y="0"/>
            <a:ext cx="8534399" cy="533400"/>
          </a:xfrm>
        </p:spPr>
        <p:txBody>
          <a:bodyPr/>
          <a:lstStyle/>
          <a:p>
            <a:pPr algn="ctr"/>
            <a:r>
              <a:rPr lang="en-US" sz="3200" dirty="0"/>
              <a:t>Simple Network Layout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119"/>
            <a:ext cx="6877494" cy="51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6200000">
            <a:off x="2918460" y="2138745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4317467" y="1205484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4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Paolo\Local Settings\Temporary Internet Files\Content.IE5\WKUKM8JP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8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Paolo\Local Settings\Temporary Internet Files\Content.IE5\WKUKM8JP\MC900432567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1147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 Equal 4"/>
          <p:cNvSpPr/>
          <p:nvPr/>
        </p:nvSpPr>
        <p:spPr>
          <a:xfrm>
            <a:off x="3886200" y="3090340"/>
            <a:ext cx="13716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8950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To Connect to Another Network or the Internet, You Need a Router</a:t>
            </a:r>
          </a:p>
        </p:txBody>
      </p:sp>
      <p:pic>
        <p:nvPicPr>
          <p:cNvPr id="1026" name="Picture 2" descr="C:\Documents and Settings\Paolo\Local Settings\Temporary Internet Files\Content.IE5\WKUKM8JP\MC900432567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381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Router is ‘THE BOSS’ of  Your Network</a:t>
            </a:r>
          </a:p>
        </p:txBody>
      </p:sp>
    </p:spTree>
    <p:extLst>
      <p:ext uri="{BB962C8B-B14F-4D97-AF65-F5344CB8AC3E}">
        <p14:creationId xmlns:p14="http://schemas.microsoft.com/office/powerpoint/2010/main" val="40247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aulandKim\Desktop\542655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63561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Paolo\Local Settings\Temporary Internet Files\Content.IE5\WKUKM8JP\MC9004325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 Equal 5"/>
          <p:cNvSpPr/>
          <p:nvPr/>
        </p:nvSpPr>
        <p:spPr>
          <a:xfrm>
            <a:off x="3942413" y="2900149"/>
            <a:ext cx="1371600" cy="914400"/>
          </a:xfrm>
          <a:prstGeom prst="mathNot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1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The Router Manages: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400" dirty="0"/>
              <a:t>Connection to your Internet Service Provider or Another Network</a:t>
            </a:r>
          </a:p>
          <a:p>
            <a:endParaRPr lang="en-US" sz="2400" dirty="0"/>
          </a:p>
          <a:p>
            <a:r>
              <a:rPr lang="en-US" sz="2400" dirty="0"/>
              <a:t>IP Addressing via DHCP</a:t>
            </a:r>
          </a:p>
          <a:p>
            <a:endParaRPr lang="en-US" sz="2400" dirty="0"/>
          </a:p>
          <a:p>
            <a:r>
              <a:rPr lang="en-US" sz="2400" dirty="0"/>
              <a:t>Various numbers of Clients</a:t>
            </a:r>
          </a:p>
          <a:p>
            <a:endParaRPr lang="en-US" sz="3500" b="1" dirty="0">
              <a:solidFill>
                <a:srgbClr val="666666"/>
              </a:solidFill>
              <a:ea typeface="+mj-ea"/>
            </a:endParaRPr>
          </a:p>
          <a:p>
            <a:r>
              <a:rPr lang="en-US" sz="2400" dirty="0"/>
              <a:t>Security – Firewall</a:t>
            </a:r>
          </a:p>
          <a:p>
            <a:endParaRPr lang="en-US" sz="2400" dirty="0"/>
          </a:p>
          <a:p>
            <a:r>
              <a:rPr lang="en-US" sz="2400" dirty="0"/>
              <a:t>Wireless Access Point</a:t>
            </a:r>
          </a:p>
          <a:p>
            <a:endParaRPr lang="en-US" sz="2400" dirty="0"/>
          </a:p>
          <a:p>
            <a:r>
              <a:rPr lang="en-US" sz="2400" dirty="0"/>
              <a:t>And a bunch of other stuff….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6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Router ports run at 100/1000 Mbps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aulandKim\Desktop\1435_wgr614v5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544"/>
            <a:ext cx="650748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Router Speed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075" y="1166018"/>
            <a:ext cx="8818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For small networks, the router ports are acceptable (100MB is ok)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For larger networks, and for big data users like GIS, connect a Gigabit ethernet switch to increase internal network speed (LAN)</a:t>
            </a:r>
          </a:p>
        </p:txBody>
      </p:sp>
    </p:spTree>
    <p:extLst>
      <p:ext uri="{BB962C8B-B14F-4D97-AF65-F5344CB8AC3E}">
        <p14:creationId xmlns:p14="http://schemas.microsoft.com/office/powerpoint/2010/main" val="72714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Simple Network Layout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0" y="1334067"/>
            <a:ext cx="6553200" cy="48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 rot="16200000">
            <a:off x="1942500" y="2536616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3359656" y="1585504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37" y="0"/>
            <a:ext cx="8716125" cy="75895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Ethernet Switch Notice – No Port to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aulandKim\Desktop\54265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1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Ethernet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2750" y="1295400"/>
            <a:ext cx="88185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Run at 100 Mbps or 1 Gbps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Pass data packets to the destination device with no error checking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Smart enough to know what’s connected to it so cuts router traffic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Older Hubs are much slower due to 10 Mbps speed and error checking (we do come across these)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91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455</Words>
  <Application>Microsoft Office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You Don’t Need Internet Access to Run Site  </vt:lpstr>
      <vt:lpstr>To Connect to Another Network or the Internet, You Need a Router</vt:lpstr>
      <vt:lpstr>The Router Manages:</vt:lpstr>
      <vt:lpstr>Router ports run at 100/1000 Mbps</vt:lpstr>
      <vt:lpstr>Router Speed Continued</vt:lpstr>
      <vt:lpstr>Simple Network Layout</vt:lpstr>
      <vt:lpstr>Ethernet Switch Notice – No Port to Internet</vt:lpstr>
      <vt:lpstr>Ethernet Switches</vt:lpstr>
      <vt:lpstr>When you configure a router, be sure to:</vt:lpstr>
      <vt:lpstr>If you don’t know the router’s address…</vt:lpstr>
      <vt:lpstr>ipconfig</vt:lpstr>
      <vt:lpstr>ipconfig /release</vt:lpstr>
      <vt:lpstr>ipconfig /renew</vt:lpstr>
      <vt:lpstr>ipconfig /all</vt:lpstr>
      <vt:lpstr>If That Fails</vt:lpstr>
      <vt:lpstr>Don’t know the router password?</vt:lpstr>
      <vt:lpstr>Use a web browser to access the router setup</vt:lpstr>
      <vt:lpstr>Basic Setup</vt:lpstr>
      <vt:lpstr>PowerPoint Presentation</vt:lpstr>
      <vt:lpstr>Enable DHCP and choose an IP address Scheme</vt:lpstr>
      <vt:lpstr>IP Addresses</vt:lpstr>
      <vt:lpstr>Enabling WiFi</vt:lpstr>
      <vt:lpstr>Wireless Security Settings</vt:lpstr>
      <vt:lpstr>Wireless Speed Settings</vt:lpstr>
      <vt:lpstr>Check the Client Table Often</vt:lpstr>
      <vt:lpstr>Simple Network Layout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Paul</cp:lastModifiedBy>
  <cp:revision>25</cp:revision>
  <dcterms:created xsi:type="dcterms:W3CDTF">2014-10-29T14:11:27Z</dcterms:created>
  <dcterms:modified xsi:type="dcterms:W3CDTF">2018-03-13T15:36:25Z</dcterms:modified>
</cp:coreProperties>
</file>