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D7B2-77DE-4A0C-B4CB-A000DDFD49E7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3E86-29C9-4D46-A42B-0369725A0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D7B2-77DE-4A0C-B4CB-A000DDFD49E7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3E86-29C9-4D46-A42B-0369725A0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D7B2-77DE-4A0C-B4CB-A000DDFD49E7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3E86-29C9-4D46-A42B-0369725A0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D7B2-77DE-4A0C-B4CB-A000DDFD49E7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3E86-29C9-4D46-A42B-0369725A0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D7B2-77DE-4A0C-B4CB-A000DDFD49E7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3E86-29C9-4D46-A42B-0369725A0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D7B2-77DE-4A0C-B4CB-A000DDFD49E7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3E86-29C9-4D46-A42B-0369725A0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D7B2-77DE-4A0C-B4CB-A000DDFD49E7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3E86-29C9-4D46-A42B-0369725A0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D7B2-77DE-4A0C-B4CB-A000DDFD49E7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3E86-29C9-4D46-A42B-0369725A0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D7B2-77DE-4A0C-B4CB-A000DDFD49E7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3E86-29C9-4D46-A42B-0369725A0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D7B2-77DE-4A0C-B4CB-A000DDFD49E7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3E86-29C9-4D46-A42B-0369725A0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D7B2-77DE-4A0C-B4CB-A000DDFD49E7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3E86-29C9-4D46-A42B-0369725A0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FD7B2-77DE-4A0C-B4CB-A000DDFD49E7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43E86-29C9-4D46-A42B-0369725A0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Ville_March09_Instructors_or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162425" y="3124200"/>
            <a:ext cx="4800600" cy="3505200"/>
          </a:xfrm>
          <a:prstGeom prst="flowChartExtract">
            <a:avLst/>
          </a:prstGeom>
        </p:spPr>
      </p:pic>
      <p:sp>
        <p:nvSpPr>
          <p:cNvPr id="8" name="Flowchart: Stored Data 7"/>
          <p:cNvSpPr/>
          <p:nvPr/>
        </p:nvSpPr>
        <p:spPr>
          <a:xfrm rot="5460000">
            <a:off x="5724525" y="2800350"/>
            <a:ext cx="1676400" cy="2266950"/>
          </a:xfrm>
          <a:prstGeom prst="flowChartOnlineStorag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10251" y="4005560"/>
            <a:ext cx="1371600" cy="3854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lumMod val="65000"/>
                      <a:alpha val="60000"/>
                    </a:schemeClr>
                  </a:glow>
                </a:effectLst>
              </a:rPr>
              <a:t>2014</a:t>
            </a:r>
            <a:endParaRPr lang="en-US" sz="54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glow rad="101600">
                  <a:schemeClr val="bg1">
                    <a:lumMod val="65000"/>
                    <a:alpha val="60000"/>
                  </a:schemeClr>
                </a:glo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2850" y="5286375"/>
            <a:ext cx="1295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endParaRPr lang="en-US" sz="1200" dirty="0" smtClean="0"/>
          </a:p>
          <a:p>
            <a:pPr algn="r"/>
            <a:r>
              <a:rPr lang="en-US" sz="1200" dirty="0" smtClean="0"/>
              <a:t>Sharing Ways To Apply IT Skills To The Incident Environment</a:t>
            </a:r>
          </a:p>
          <a:p>
            <a:pPr algn="r"/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133850" y="6324600"/>
            <a:ext cx="48680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Paul, Doug, </a:t>
            </a:r>
            <a:r>
              <a:rPr lang="en-US" dirty="0" smtClean="0"/>
              <a:t>Mike, Kevin and Donna</a:t>
            </a:r>
            <a:endParaRPr lang="en-US" dirty="0"/>
          </a:p>
        </p:txBody>
      </p:sp>
      <p:pic>
        <p:nvPicPr>
          <p:cNvPr id="10" name="Picture 10" descr="paul_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224933"/>
            <a:ext cx="968967" cy="1222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924800" y="4933950"/>
            <a:ext cx="1077119" cy="14388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100" b="1" dirty="0" smtClean="0"/>
          </a:p>
          <a:p>
            <a:pPr algn="ctr"/>
            <a:endParaRPr lang="en-US" sz="1100" b="1" dirty="0" smtClean="0"/>
          </a:p>
          <a:p>
            <a:pPr algn="ctr"/>
            <a:endParaRPr lang="en-US" sz="1100" b="1" dirty="0" smtClean="0"/>
          </a:p>
          <a:p>
            <a:pPr algn="ctr"/>
            <a:endParaRPr lang="en-US" sz="1100" b="1" dirty="0" smtClean="0"/>
          </a:p>
          <a:p>
            <a:pPr algn="ctr"/>
            <a:r>
              <a:rPr lang="en-US" sz="1100" b="1" dirty="0" smtClean="0"/>
              <a:t>ATTITUDE</a:t>
            </a:r>
            <a:endParaRPr lang="en-US" sz="1100" b="1" dirty="0"/>
          </a:p>
          <a:p>
            <a:pPr algn="ctr"/>
            <a:r>
              <a:rPr lang="en-US" sz="1050" b="1" dirty="0">
                <a:solidFill>
                  <a:srgbClr val="800000"/>
                </a:solidFill>
              </a:rPr>
              <a:t>- Patience -</a:t>
            </a:r>
            <a:r>
              <a:rPr lang="en-US" sz="800" b="1" dirty="0">
                <a:solidFill>
                  <a:srgbClr val="800000"/>
                </a:solidFill>
              </a:rPr>
              <a:t/>
            </a:r>
            <a:br>
              <a:rPr lang="en-US" sz="800" b="1" dirty="0">
                <a:solidFill>
                  <a:srgbClr val="800000"/>
                </a:solidFill>
              </a:rPr>
            </a:br>
            <a:r>
              <a:rPr lang="en-US" sz="700" b="1" dirty="0"/>
              <a:t>- Take Deep Breath -</a:t>
            </a:r>
            <a:br>
              <a:rPr lang="en-US" sz="700" b="1" dirty="0"/>
            </a:br>
            <a:r>
              <a:rPr lang="en-US" sz="700" b="1" dirty="0"/>
              <a:t>- Assume The Best </a:t>
            </a:r>
            <a:r>
              <a:rPr lang="en-US" sz="700" b="1" dirty="0" smtClean="0"/>
              <a:t>–</a:t>
            </a:r>
          </a:p>
          <a:p>
            <a:pPr algn="ctr"/>
            <a:endParaRPr lang="en-US" sz="800" b="1" dirty="0"/>
          </a:p>
        </p:txBody>
      </p:sp>
      <p:sp>
        <p:nvSpPr>
          <p:cNvPr id="3" name="Rectangle 2"/>
          <p:cNvSpPr/>
          <p:nvPr/>
        </p:nvSpPr>
        <p:spPr>
          <a:xfrm rot="21332178">
            <a:off x="4905375" y="3475220"/>
            <a:ext cx="3276600" cy="335280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CTSP Training Cadre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152400"/>
            <a:ext cx="5410200" cy="12954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Pacific Northwest Training Center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 rot="20147686">
            <a:off x="380431" y="1922694"/>
            <a:ext cx="688041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THANKS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20137421">
            <a:off x="1181526" y="4218431"/>
            <a:ext cx="3079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Berlin Sans FB Demi" pitchFamily="34" charset="0"/>
              </a:rPr>
              <a:t>For The Support</a:t>
            </a:r>
            <a:endParaRPr lang="en-US" sz="3200" dirty="0">
              <a:latin typeface="Berlin Sans FB Dem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37248" y="1371600"/>
            <a:ext cx="1045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CTSP Training</a:t>
            </a:r>
            <a:br>
              <a:rPr lang="en-US" sz="1200" b="1" dirty="0" smtClean="0"/>
            </a:br>
            <a:r>
              <a:rPr lang="en-US" sz="1200" b="1" dirty="0" smtClean="0"/>
              <a:t>Cadre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Bureau of Land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Fire</dc:creator>
  <cp:lastModifiedBy>dparker</cp:lastModifiedBy>
  <cp:revision>11</cp:revision>
  <cp:lastPrinted>2014-03-23T16:11:39Z</cp:lastPrinted>
  <dcterms:created xsi:type="dcterms:W3CDTF">2009-03-03T14:20:24Z</dcterms:created>
  <dcterms:modified xsi:type="dcterms:W3CDTF">2014-03-23T16:11:42Z</dcterms:modified>
</cp:coreProperties>
</file>