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17-9F55-4C56-AE48-8373A97077E8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C7B-35AF-49FA-91B7-2AA611F9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6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17-9F55-4C56-AE48-8373A97077E8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C7B-35AF-49FA-91B7-2AA611F9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39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17-9F55-4C56-AE48-8373A97077E8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C7B-35AF-49FA-91B7-2AA611F9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9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17-9F55-4C56-AE48-8373A97077E8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C7B-35AF-49FA-91B7-2AA611F9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5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17-9F55-4C56-AE48-8373A97077E8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C7B-35AF-49FA-91B7-2AA611F9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1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17-9F55-4C56-AE48-8373A97077E8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C7B-35AF-49FA-91B7-2AA611F9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75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17-9F55-4C56-AE48-8373A97077E8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C7B-35AF-49FA-91B7-2AA611F9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15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17-9F55-4C56-AE48-8373A97077E8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C7B-35AF-49FA-91B7-2AA611F9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2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17-9F55-4C56-AE48-8373A97077E8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C7B-35AF-49FA-91B7-2AA611F9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17-9F55-4C56-AE48-8373A97077E8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C7B-35AF-49FA-91B7-2AA611F9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8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7117-9F55-4C56-AE48-8373A97077E8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5C7B-35AF-49FA-91B7-2AA611F9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3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17117-9F55-4C56-AE48-8373A97077E8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D5C7B-35AF-49FA-91B7-2AA611F9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8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AOR 461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695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AOR 484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71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AOR 486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27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AOR 487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09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AOR 462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270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AOR 471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29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AOR 472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44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AOR 473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45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AOR 474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582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AOR 481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697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AOR 482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9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AOR 483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743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AOR 461</vt:lpstr>
      <vt:lpstr>AOR 462</vt:lpstr>
      <vt:lpstr>AOR 471</vt:lpstr>
      <vt:lpstr>AOR 472</vt:lpstr>
      <vt:lpstr>AOR 473</vt:lpstr>
      <vt:lpstr>AOR 474</vt:lpstr>
      <vt:lpstr>AOR 481</vt:lpstr>
      <vt:lpstr>AOR 482</vt:lpstr>
      <vt:lpstr>AOR 483</vt:lpstr>
      <vt:lpstr>AOR 484</vt:lpstr>
      <vt:lpstr>AOR 486</vt:lpstr>
      <vt:lpstr>AOR 487</vt:lpstr>
    </vt:vector>
  </TitlesOfParts>
  <Company>U. S. Forest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AOR 461</dc:title>
  <dc:creator>Henning, Sean - FS</dc:creator>
  <cp:lastModifiedBy>Henning, Sean - FS</cp:lastModifiedBy>
  <cp:revision>3</cp:revision>
  <dcterms:created xsi:type="dcterms:W3CDTF">2020-04-10T20:15:46Z</dcterms:created>
  <dcterms:modified xsi:type="dcterms:W3CDTF">2020-04-10T20:32:11Z</dcterms:modified>
</cp:coreProperties>
</file>