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Lst>
  <p:notesMasterIdLst>
    <p:notesMasterId r:id="rId24"/>
  </p:notesMasterIdLst>
  <p:handoutMasterIdLst>
    <p:handoutMasterId r:id="rId25"/>
  </p:handoutMasterIdLst>
  <p:sldIdLst>
    <p:sldId id="256" r:id="rId3"/>
    <p:sldId id="289" r:id="rId4"/>
    <p:sldId id="292" r:id="rId5"/>
    <p:sldId id="301" r:id="rId6"/>
    <p:sldId id="310" r:id="rId7"/>
    <p:sldId id="300" r:id="rId8"/>
    <p:sldId id="311" r:id="rId9"/>
    <p:sldId id="312" r:id="rId10"/>
    <p:sldId id="314" r:id="rId11"/>
    <p:sldId id="297" r:id="rId12"/>
    <p:sldId id="313" r:id="rId13"/>
    <p:sldId id="298" r:id="rId14"/>
    <p:sldId id="302" r:id="rId15"/>
    <p:sldId id="299" r:id="rId16"/>
    <p:sldId id="303" r:id="rId17"/>
    <p:sldId id="304" r:id="rId18"/>
    <p:sldId id="305" r:id="rId19"/>
    <p:sldId id="306" r:id="rId20"/>
    <p:sldId id="308" r:id="rId21"/>
    <p:sldId id="309" r:id="rId22"/>
    <p:sldId id="295"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93100" autoAdjust="0"/>
  </p:normalViewPr>
  <p:slideViewPr>
    <p:cSldViewPr>
      <p:cViewPr varScale="1">
        <p:scale>
          <a:sx n="75" d="100"/>
          <a:sy n="75" d="100"/>
        </p:scale>
        <p:origin x="18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inpredwsoc2\soc-data\team\Fire\Fire%20Ecology\Annual%20Reports\2015\WHIS\BoulderMechanical\Trees%20-%20Individuals%20(metric)_XPT4inchclas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PIP0</c:v>
                </c:pt>
              </c:strCache>
            </c:strRef>
          </c:tx>
          <c:spPr>
            <a:solidFill>
              <a:schemeClr val="tx2">
                <a:lumMod val="75000"/>
              </a:schemeClr>
            </a:solidFill>
          </c:spPr>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Sheet1!$C$2:$C$21</c:f>
              <c:numCache>
                <c:formatCode>General</c:formatCode>
                <c:ptCount val="20"/>
                <c:pt idx="0">
                  <c:v>6.0209999999999999</c:v>
                </c:pt>
                <c:pt idx="1">
                  <c:v>20.07</c:v>
                </c:pt>
                <c:pt idx="2">
                  <c:v>13.752000000000001</c:v>
                </c:pt>
                <c:pt idx="3">
                  <c:v>4.5600000000000005</c:v>
                </c:pt>
                <c:pt idx="4">
                  <c:v>8.5500000000000007</c:v>
                </c:pt>
                <c:pt idx="5">
                  <c:v>3.9900000000000007</c:v>
                </c:pt>
                <c:pt idx="6">
                  <c:v>1.7100000000000002</c:v>
                </c:pt>
                <c:pt idx="7">
                  <c:v>1.1400000000000001</c:v>
                </c:pt>
                <c:pt idx="8">
                  <c:v>0</c:v>
                </c:pt>
                <c:pt idx="9">
                  <c:v>0.57000000000000006</c:v>
                </c:pt>
                <c:pt idx="10">
                  <c:v>2.0070000000000001</c:v>
                </c:pt>
                <c:pt idx="11">
                  <c:v>0</c:v>
                </c:pt>
                <c:pt idx="12">
                  <c:v>2.577</c:v>
                </c:pt>
                <c:pt idx="13">
                  <c:v>3.4200000000000004</c:v>
                </c:pt>
                <c:pt idx="14">
                  <c:v>3.9899999999999998</c:v>
                </c:pt>
                <c:pt idx="15">
                  <c:v>2.85</c:v>
                </c:pt>
                <c:pt idx="16">
                  <c:v>2.2800000000000002</c:v>
                </c:pt>
                <c:pt idx="17">
                  <c:v>0.57000000000000006</c:v>
                </c:pt>
                <c:pt idx="18">
                  <c:v>0.57000000000000006</c:v>
                </c:pt>
                <c:pt idx="19">
                  <c:v>0.57000000000000006</c:v>
                </c:pt>
              </c:numCache>
            </c:numRef>
          </c:val>
          <c:extLst>
            <c:ext xmlns:c16="http://schemas.microsoft.com/office/drawing/2014/chart" uri="{C3380CC4-5D6E-409C-BE32-E72D297353CC}">
              <c16:uniqueId val="{00000000-C743-4614-9644-BA58A34B7667}"/>
            </c:ext>
          </c:extLst>
        </c:ser>
        <c:ser>
          <c:idx val="1"/>
          <c:order val="1"/>
          <c:tx>
            <c:strRef>
              <c:f>Sheet1!$D$1</c:f>
              <c:strCache>
                <c:ptCount val="1"/>
                <c:pt idx="0">
                  <c:v>PIAT</c:v>
                </c:pt>
              </c:strCache>
            </c:strRef>
          </c:tx>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Sheet1!$D$2:$D$21</c:f>
              <c:numCache>
                <c:formatCode>General</c:formatCode>
                <c:ptCount val="20"/>
                <c:pt idx="0">
                  <c:v>0</c:v>
                </c:pt>
                <c:pt idx="1">
                  <c:v>0</c:v>
                </c:pt>
                <c:pt idx="2">
                  <c:v>0.57000000000000006</c:v>
                </c:pt>
                <c:pt idx="3">
                  <c:v>1.7100000000000002</c:v>
                </c:pt>
                <c:pt idx="4">
                  <c:v>0.57000000000000006</c:v>
                </c:pt>
                <c:pt idx="5">
                  <c:v>0</c:v>
                </c:pt>
                <c:pt idx="6">
                  <c:v>0</c:v>
                </c:pt>
                <c:pt idx="7">
                  <c:v>0</c:v>
                </c:pt>
                <c:pt idx="8">
                  <c:v>0</c:v>
                </c:pt>
                <c:pt idx="9">
                  <c:v>0</c:v>
                </c:pt>
                <c:pt idx="10">
                  <c:v>0</c:v>
                </c:pt>
                <c:pt idx="11">
                  <c:v>0</c:v>
                </c:pt>
                <c:pt idx="12">
                  <c:v>0</c:v>
                </c:pt>
                <c:pt idx="13">
                  <c:v>0.57000000000000006</c:v>
                </c:pt>
                <c:pt idx="14">
                  <c:v>0</c:v>
                </c:pt>
                <c:pt idx="15">
                  <c:v>0</c:v>
                </c:pt>
                <c:pt idx="16">
                  <c:v>0</c:v>
                </c:pt>
                <c:pt idx="17">
                  <c:v>0</c:v>
                </c:pt>
                <c:pt idx="18">
                  <c:v>0</c:v>
                </c:pt>
                <c:pt idx="19">
                  <c:v>0</c:v>
                </c:pt>
              </c:numCache>
            </c:numRef>
          </c:val>
          <c:extLst>
            <c:ext xmlns:c16="http://schemas.microsoft.com/office/drawing/2014/chart" uri="{C3380CC4-5D6E-409C-BE32-E72D297353CC}">
              <c16:uniqueId val="{00000001-C743-4614-9644-BA58A34B7667}"/>
            </c:ext>
          </c:extLst>
        </c:ser>
        <c:ser>
          <c:idx val="2"/>
          <c:order val="2"/>
          <c:tx>
            <c:strRef>
              <c:f>Sheet1!$E$1</c:f>
              <c:strCache>
                <c:ptCount val="1"/>
                <c:pt idx="0">
                  <c:v>PILA</c:v>
                </c:pt>
              </c:strCache>
            </c:strRef>
          </c:tx>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Sheet1!$E$2:$E$21</c:f>
              <c:numCache>
                <c:formatCode>General</c:formatCode>
                <c:ptCount val="20"/>
                <c:pt idx="0">
                  <c:v>0</c:v>
                </c:pt>
                <c:pt idx="1">
                  <c:v>0</c:v>
                </c:pt>
                <c:pt idx="2">
                  <c:v>0</c:v>
                </c:pt>
                <c:pt idx="3">
                  <c:v>1.1400000000000001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2-C743-4614-9644-BA58A34B7667}"/>
            </c:ext>
          </c:extLst>
        </c:ser>
        <c:ser>
          <c:idx val="3"/>
          <c:order val="3"/>
          <c:tx>
            <c:strRef>
              <c:f>Sheet1!$F$1</c:f>
              <c:strCache>
                <c:ptCount val="1"/>
                <c:pt idx="0">
                  <c:v>QUKE</c:v>
                </c:pt>
              </c:strCache>
            </c:strRef>
          </c:tx>
          <c:spPr>
            <a:solidFill>
              <a:schemeClr val="accent6">
                <a:lumMod val="75000"/>
              </a:schemeClr>
            </a:solidFill>
          </c:spPr>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Sheet1!$F$2:$F$21</c:f>
              <c:numCache>
                <c:formatCode>General</c:formatCode>
                <c:ptCount val="20"/>
                <c:pt idx="0">
                  <c:v>0</c:v>
                </c:pt>
                <c:pt idx="1">
                  <c:v>11.970000000000002</c:v>
                </c:pt>
                <c:pt idx="2">
                  <c:v>9.120000000000001</c:v>
                </c:pt>
                <c:pt idx="3">
                  <c:v>3.9900000000000007</c:v>
                </c:pt>
                <c:pt idx="4">
                  <c:v>2.2800000000000002</c:v>
                </c:pt>
                <c:pt idx="5">
                  <c:v>2.2800000000000002</c:v>
                </c:pt>
                <c:pt idx="6">
                  <c:v>2.2800000000000002</c:v>
                </c:pt>
                <c:pt idx="7">
                  <c:v>1.1400000000000001</c:v>
                </c:pt>
                <c:pt idx="8">
                  <c:v>0.57000000000000006</c:v>
                </c:pt>
                <c:pt idx="9">
                  <c:v>0</c:v>
                </c:pt>
                <c:pt idx="10">
                  <c:v>0</c:v>
                </c:pt>
                <c:pt idx="11">
                  <c:v>8.5500000000000007</c:v>
                </c:pt>
                <c:pt idx="12">
                  <c:v>9.6900000000000013</c:v>
                </c:pt>
                <c:pt idx="13">
                  <c:v>3.9900000000000007</c:v>
                </c:pt>
                <c:pt idx="14">
                  <c:v>2.2800000000000002</c:v>
                </c:pt>
                <c:pt idx="15">
                  <c:v>1.1400000000000001</c:v>
                </c:pt>
                <c:pt idx="16">
                  <c:v>2.85</c:v>
                </c:pt>
                <c:pt idx="17">
                  <c:v>0.57000000000000006</c:v>
                </c:pt>
                <c:pt idx="18">
                  <c:v>0.57000000000000006</c:v>
                </c:pt>
                <c:pt idx="19">
                  <c:v>0</c:v>
                </c:pt>
              </c:numCache>
            </c:numRef>
          </c:val>
          <c:extLst>
            <c:ext xmlns:c16="http://schemas.microsoft.com/office/drawing/2014/chart" uri="{C3380CC4-5D6E-409C-BE32-E72D297353CC}">
              <c16:uniqueId val="{00000003-C743-4614-9644-BA58A34B7667}"/>
            </c:ext>
          </c:extLst>
        </c:ser>
        <c:ser>
          <c:idx val="4"/>
          <c:order val="4"/>
          <c:tx>
            <c:strRef>
              <c:f>Sheet1!$G$1</c:f>
              <c:strCache>
                <c:ptCount val="1"/>
                <c:pt idx="0">
                  <c:v>LIDED2</c:v>
                </c:pt>
              </c:strCache>
            </c:strRef>
          </c:tx>
          <c:spPr>
            <a:solidFill>
              <a:schemeClr val="accent2">
                <a:lumMod val="60000"/>
                <a:lumOff val="40000"/>
              </a:schemeClr>
            </a:solidFill>
          </c:spPr>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Sheet1!$G$2:$G$21</c:f>
              <c:numCache>
                <c:formatCode>General</c:formatCode>
                <c:ptCount val="20"/>
                <c:pt idx="0">
                  <c:v>0</c:v>
                </c:pt>
                <c:pt idx="1">
                  <c:v>0</c:v>
                </c:pt>
                <c:pt idx="2">
                  <c:v>1.1400000000000001</c:v>
                </c:pt>
                <c:pt idx="3">
                  <c:v>3.4200000000000004</c:v>
                </c:pt>
                <c:pt idx="4">
                  <c:v>2.2800000000000002</c:v>
                </c:pt>
                <c:pt idx="5">
                  <c:v>1.1400000000000001</c:v>
                </c:pt>
                <c:pt idx="6">
                  <c:v>0</c:v>
                </c:pt>
                <c:pt idx="7">
                  <c:v>0</c:v>
                </c:pt>
                <c:pt idx="8">
                  <c:v>0</c:v>
                </c:pt>
                <c:pt idx="9">
                  <c:v>0</c:v>
                </c:pt>
                <c:pt idx="10">
                  <c:v>2.0070000000000001</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4-C743-4614-9644-BA58A34B7667}"/>
            </c:ext>
          </c:extLst>
        </c:ser>
        <c:ser>
          <c:idx val="5"/>
          <c:order val="5"/>
          <c:tx>
            <c:strRef>
              <c:f>Sheet1!$H$1</c:f>
              <c:strCache>
                <c:ptCount val="1"/>
                <c:pt idx="0">
                  <c:v>PSME</c:v>
                </c:pt>
              </c:strCache>
            </c:strRef>
          </c:tx>
          <c:spPr>
            <a:solidFill>
              <a:srgbClr val="00B050"/>
            </a:solidFill>
          </c:spPr>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Sheet1!$H$2:$H$21</c:f>
              <c:numCache>
                <c:formatCode>General</c:formatCode>
                <c:ptCount val="20"/>
                <c:pt idx="0">
                  <c:v>8.0280000000000005</c:v>
                </c:pt>
                <c:pt idx="1">
                  <c:v>24.084</c:v>
                </c:pt>
                <c:pt idx="2">
                  <c:v>12.315000000000001</c:v>
                </c:pt>
                <c:pt idx="3">
                  <c:v>12.54</c:v>
                </c:pt>
                <c:pt idx="4">
                  <c:v>8.5500000000000007</c:v>
                </c:pt>
                <c:pt idx="5">
                  <c:v>5.13</c:v>
                </c:pt>
                <c:pt idx="6">
                  <c:v>2.85</c:v>
                </c:pt>
                <c:pt idx="7">
                  <c:v>1.7100000000000002</c:v>
                </c:pt>
                <c:pt idx="8">
                  <c:v>0</c:v>
                </c:pt>
                <c:pt idx="9">
                  <c:v>0</c:v>
                </c:pt>
                <c:pt idx="10">
                  <c:v>0</c:v>
                </c:pt>
                <c:pt idx="11">
                  <c:v>0</c:v>
                </c:pt>
                <c:pt idx="12">
                  <c:v>0</c:v>
                </c:pt>
                <c:pt idx="13">
                  <c:v>0</c:v>
                </c:pt>
                <c:pt idx="14">
                  <c:v>1.1400000000000001</c:v>
                </c:pt>
                <c:pt idx="15">
                  <c:v>3.9900000000000007</c:v>
                </c:pt>
                <c:pt idx="16">
                  <c:v>3.9900000000000007</c:v>
                </c:pt>
                <c:pt idx="17">
                  <c:v>1.1400000000000001</c:v>
                </c:pt>
                <c:pt idx="18">
                  <c:v>0</c:v>
                </c:pt>
                <c:pt idx="19">
                  <c:v>0</c:v>
                </c:pt>
              </c:numCache>
            </c:numRef>
          </c:val>
          <c:extLst>
            <c:ext xmlns:c16="http://schemas.microsoft.com/office/drawing/2014/chart" uri="{C3380CC4-5D6E-409C-BE32-E72D297353CC}">
              <c16:uniqueId val="{00000005-C743-4614-9644-BA58A34B7667}"/>
            </c:ext>
          </c:extLst>
        </c:ser>
        <c:ser>
          <c:idx val="6"/>
          <c:order val="6"/>
          <c:tx>
            <c:strRef>
              <c:f>Sheet1!$I$1</c:f>
              <c:strCache>
                <c:ptCount val="1"/>
                <c:pt idx="0">
                  <c:v>CADE27</c:v>
                </c:pt>
              </c:strCache>
            </c:strRef>
          </c:tx>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Sheet1!$I$2:$I$21</c:f>
              <c:numCache>
                <c:formatCode>General</c:formatCode>
                <c:ptCount val="20"/>
                <c:pt idx="0">
                  <c:v>40.138999999999996</c:v>
                </c:pt>
                <c:pt idx="1">
                  <c:v>10.035</c:v>
                </c:pt>
                <c:pt idx="2">
                  <c:v>0</c:v>
                </c:pt>
                <c:pt idx="3">
                  <c:v>0</c:v>
                </c:pt>
                <c:pt idx="4">
                  <c:v>0</c:v>
                </c:pt>
                <c:pt idx="5">
                  <c:v>0</c:v>
                </c:pt>
                <c:pt idx="6">
                  <c:v>0</c:v>
                </c:pt>
                <c:pt idx="7">
                  <c:v>0</c:v>
                </c:pt>
                <c:pt idx="8">
                  <c:v>0</c:v>
                </c:pt>
                <c:pt idx="9">
                  <c:v>0</c:v>
                </c:pt>
                <c:pt idx="10">
                  <c:v>12.042</c:v>
                </c:pt>
                <c:pt idx="11">
                  <c:v>4.0140000000000002</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6-C743-4614-9644-BA58A34B7667}"/>
            </c:ext>
          </c:extLst>
        </c:ser>
        <c:ser>
          <c:idx val="7"/>
          <c:order val="7"/>
          <c:tx>
            <c:strRef>
              <c:f>Sheet1!$J$1</c:f>
              <c:strCache>
                <c:ptCount val="1"/>
                <c:pt idx="0">
                  <c:v>QUCH2</c:v>
                </c:pt>
              </c:strCache>
            </c:strRef>
          </c:tx>
          <c:invertIfNegative val="0"/>
          <c:cat>
            <c:strRef>
              <c:f>Sheet1!$B$2:$B$21</c:f>
              <c:strCache>
                <c:ptCount val="20"/>
                <c:pt idx="0">
                  <c:v>4</c:v>
                </c:pt>
                <c:pt idx="1">
                  <c:v>8</c:v>
                </c:pt>
                <c:pt idx="2">
                  <c:v>12</c:v>
                </c:pt>
                <c:pt idx="3">
                  <c:v>16</c:v>
                </c:pt>
                <c:pt idx="4">
                  <c:v>20</c:v>
                </c:pt>
                <c:pt idx="5">
                  <c:v>24</c:v>
                </c:pt>
                <c:pt idx="6">
                  <c:v>28</c:v>
                </c:pt>
                <c:pt idx="7">
                  <c:v>32</c:v>
                </c:pt>
                <c:pt idx="8">
                  <c:v>36</c:v>
                </c:pt>
                <c:pt idx="9">
                  <c:v>36+</c:v>
                </c:pt>
                <c:pt idx="10">
                  <c:v>4</c:v>
                </c:pt>
                <c:pt idx="11">
                  <c:v>8</c:v>
                </c:pt>
                <c:pt idx="12">
                  <c:v>12</c:v>
                </c:pt>
                <c:pt idx="13">
                  <c:v>16</c:v>
                </c:pt>
                <c:pt idx="14">
                  <c:v>20</c:v>
                </c:pt>
                <c:pt idx="15">
                  <c:v>24</c:v>
                </c:pt>
                <c:pt idx="16">
                  <c:v>28</c:v>
                </c:pt>
                <c:pt idx="17">
                  <c:v>32</c:v>
                </c:pt>
                <c:pt idx="18">
                  <c:v>36</c:v>
                </c:pt>
                <c:pt idx="19">
                  <c:v>36+</c:v>
                </c:pt>
              </c:strCache>
            </c:strRef>
          </c:cat>
          <c:val>
            <c:numRef>
              <c:f>Sheet1!$J$2:$J$21</c:f>
              <c:numCache>
                <c:formatCode>General</c:formatCode>
                <c:ptCount val="20"/>
                <c:pt idx="0">
                  <c:v>4.0140000000000002</c:v>
                </c:pt>
                <c:pt idx="1">
                  <c:v>14.049000000000001</c:v>
                </c:pt>
                <c:pt idx="2">
                  <c:v>5.1540000000000008</c:v>
                </c:pt>
                <c:pt idx="3">
                  <c:v>6.2700000000000005</c:v>
                </c:pt>
                <c:pt idx="4">
                  <c:v>1.1400000000000001</c:v>
                </c:pt>
                <c:pt idx="5">
                  <c:v>0</c:v>
                </c:pt>
                <c:pt idx="6">
                  <c:v>0</c:v>
                </c:pt>
                <c:pt idx="7">
                  <c:v>0</c:v>
                </c:pt>
                <c:pt idx="8">
                  <c:v>0</c:v>
                </c:pt>
                <c:pt idx="9">
                  <c:v>0</c:v>
                </c:pt>
                <c:pt idx="10">
                  <c:v>4.0140000000000002</c:v>
                </c:pt>
                <c:pt idx="11">
                  <c:v>0</c:v>
                </c:pt>
                <c:pt idx="12">
                  <c:v>0.57000000000000006</c:v>
                </c:pt>
                <c:pt idx="13">
                  <c:v>2.85</c:v>
                </c:pt>
                <c:pt idx="14">
                  <c:v>1.1400000000000001</c:v>
                </c:pt>
                <c:pt idx="15">
                  <c:v>0</c:v>
                </c:pt>
                <c:pt idx="16">
                  <c:v>0</c:v>
                </c:pt>
                <c:pt idx="17">
                  <c:v>0</c:v>
                </c:pt>
                <c:pt idx="18">
                  <c:v>0</c:v>
                </c:pt>
                <c:pt idx="19">
                  <c:v>0</c:v>
                </c:pt>
              </c:numCache>
            </c:numRef>
          </c:val>
          <c:extLst>
            <c:ext xmlns:c16="http://schemas.microsoft.com/office/drawing/2014/chart" uri="{C3380CC4-5D6E-409C-BE32-E72D297353CC}">
              <c16:uniqueId val="{00000007-C743-4614-9644-BA58A34B7667}"/>
            </c:ext>
          </c:extLst>
        </c:ser>
        <c:ser>
          <c:idx val="8"/>
          <c:order val="8"/>
          <c:tx>
            <c:strRef>
              <c:f>Sheet1!$A$1</c:f>
              <c:strCache>
                <c:ptCount val="1"/>
                <c:pt idx="0">
                  <c:v>Status</c:v>
                </c:pt>
              </c:strCache>
            </c:strRef>
          </c:tx>
          <c:invertIfNegative val="0"/>
          <c:val>
            <c:numRef>
              <c:f>Sheet1!$A$2:$A$21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8-C743-4614-9644-BA58A34B7667}"/>
            </c:ext>
          </c:extLst>
        </c:ser>
        <c:dLbls>
          <c:showLegendKey val="0"/>
          <c:showVal val="0"/>
          <c:showCatName val="0"/>
          <c:showSerName val="0"/>
          <c:showPercent val="0"/>
          <c:showBubbleSize val="0"/>
        </c:dLbls>
        <c:gapWidth val="55"/>
        <c:overlap val="100"/>
        <c:axId val="56599040"/>
        <c:axId val="60009280"/>
      </c:barChart>
      <c:catAx>
        <c:axId val="56599040"/>
        <c:scaling>
          <c:orientation val="minMax"/>
        </c:scaling>
        <c:delete val="0"/>
        <c:axPos val="b"/>
        <c:title>
          <c:tx>
            <c:rich>
              <a:bodyPr/>
              <a:lstStyle/>
              <a:p>
                <a:pPr>
                  <a:defRPr/>
                </a:pPr>
                <a:r>
                  <a:rPr lang="en-US"/>
                  <a:t>DBH inches</a:t>
                </a:r>
              </a:p>
            </c:rich>
          </c:tx>
          <c:overlay val="0"/>
        </c:title>
        <c:numFmt formatCode="General" sourceLinked="0"/>
        <c:majorTickMark val="none"/>
        <c:minorTickMark val="none"/>
        <c:tickLblPos val="nextTo"/>
        <c:crossAx val="60009280"/>
        <c:crosses val="autoZero"/>
        <c:auto val="1"/>
        <c:lblAlgn val="ctr"/>
        <c:lblOffset val="100"/>
        <c:noMultiLvlLbl val="0"/>
      </c:catAx>
      <c:valAx>
        <c:axId val="60009280"/>
        <c:scaling>
          <c:orientation val="minMax"/>
        </c:scaling>
        <c:delete val="0"/>
        <c:axPos val="l"/>
        <c:title>
          <c:tx>
            <c:rich>
              <a:bodyPr rot="-5400000" vert="horz"/>
              <a:lstStyle/>
              <a:p>
                <a:pPr>
                  <a:defRPr/>
                </a:pPr>
                <a:r>
                  <a:rPr lang="en-US"/>
                  <a:t>Trees Per Acre</a:t>
                </a:r>
              </a:p>
            </c:rich>
          </c:tx>
          <c:overlay val="0"/>
        </c:title>
        <c:numFmt formatCode="General" sourceLinked="1"/>
        <c:majorTickMark val="none"/>
        <c:minorTickMark val="none"/>
        <c:tickLblPos val="nextTo"/>
        <c:crossAx val="56599040"/>
        <c:crosses val="autoZero"/>
        <c:crossBetween val="between"/>
      </c:valAx>
    </c:plotArea>
    <c:legend>
      <c:legendPos val="r"/>
      <c:layout>
        <c:manualLayout>
          <c:xMode val="edge"/>
          <c:yMode val="edge"/>
          <c:x val="0.55857871052471675"/>
          <c:y val="5.4618681139433856E-2"/>
          <c:w val="0.33596892942202622"/>
          <c:h val="0.37349961198353027"/>
        </c:manualLayout>
      </c:layout>
      <c:overlay val="0"/>
      <c:spPr>
        <a:solidFill>
          <a:schemeClr val="bg2"/>
        </a:solidFill>
      </c:spPr>
      <c:txPr>
        <a:bodyPr/>
        <a:lstStyle/>
        <a:p>
          <a:pPr>
            <a:defRPr sz="1400" baseline="0"/>
          </a:pPr>
          <a:endParaRPr lang="en-US"/>
        </a:p>
      </c:txPr>
    </c:legend>
    <c:plotVisOnly val="1"/>
    <c:dispBlanksAs val="gap"/>
    <c:showDLblsOverMax val="0"/>
  </c:chart>
  <c:spPr>
    <a:solidFill>
      <a:schemeClr val="bg1">
        <a:lumMod val="95000"/>
      </a:schemeClr>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33D6AAE-76AF-D28B-5236-2C57042E04B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9875" name="Rectangle 3">
            <a:extLst>
              <a:ext uri="{FF2B5EF4-FFF2-40B4-BE49-F238E27FC236}">
                <a16:creationId xmlns:a16="http://schemas.microsoft.com/office/drawing/2014/main" id="{6436A76C-F34A-3773-A039-6D338A18CAA6}"/>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9876" name="Rectangle 4">
            <a:extLst>
              <a:ext uri="{FF2B5EF4-FFF2-40B4-BE49-F238E27FC236}">
                <a16:creationId xmlns:a16="http://schemas.microsoft.com/office/drawing/2014/main" id="{1DC5661F-4EC7-B945-F0EF-5E60F546F944}"/>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9877" name="Rectangle 5">
            <a:extLst>
              <a:ext uri="{FF2B5EF4-FFF2-40B4-BE49-F238E27FC236}">
                <a16:creationId xmlns:a16="http://schemas.microsoft.com/office/drawing/2014/main" id="{F3ED9680-3CFF-C668-3B79-E63A476B13D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A3597F4-7DD5-4534-8F54-39858723FAB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75DFD73-793E-D4EF-7309-A86F59DE26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0251CB2E-D3AC-1586-0DAD-011078DB5AC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3AE3ECD3-8F72-EB75-8159-1AE6EDE4E1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a:extLst>
              <a:ext uri="{FF2B5EF4-FFF2-40B4-BE49-F238E27FC236}">
                <a16:creationId xmlns:a16="http://schemas.microsoft.com/office/drawing/2014/main" id="{9D2C7D49-4C60-87CA-9A7E-436CE22C51D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A0D7F9ED-F648-0FE0-4664-CF5E12DE033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CE778915-8936-EC7A-EA21-6CB9E7E97B5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60BBDAA-AF63-4934-AFDF-EF8307900A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9007C8F-1010-6FE5-77AB-7CE5DFB30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AA6316-6B79-425A-B785-088CE71E1FB4}" type="slidenum">
              <a:rPr lang="en-US" altLang="en-US"/>
              <a:pPr>
                <a:spcBef>
                  <a:spcPct val="0"/>
                </a:spcBef>
              </a:pPr>
              <a:t>4</a:t>
            </a:fld>
            <a:endParaRPr lang="en-US" altLang="en-US"/>
          </a:p>
        </p:txBody>
      </p:sp>
      <p:sp>
        <p:nvSpPr>
          <p:cNvPr id="20483" name="Rectangle 2">
            <a:extLst>
              <a:ext uri="{FF2B5EF4-FFF2-40B4-BE49-F238E27FC236}">
                <a16:creationId xmlns:a16="http://schemas.microsoft.com/office/drawing/2014/main" id="{EACFC03A-4726-8D3C-5141-941C78A455FD}"/>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716CFC9-3CA9-FCAA-CF49-CA589C10D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Added the word “data” to the title to reflect the quiz answer key.</a:t>
            </a:r>
          </a:p>
          <a:p>
            <a:pPr eaLnBrk="1" hangingPunct="1">
              <a:buFontTx/>
              <a:buChar char="•"/>
            </a:pPr>
            <a:r>
              <a:rPr lang="en-US" altLang="en-US">
                <a:latin typeface="Arial" panose="020B0604020202020204" pitchFamily="34" charset="0"/>
              </a:rPr>
              <a:t>I added an additional bullet at the beginning of this slide to better reflect what is in the outline.  This is same bullet that I just copied from the next slide (#5) after editing it.  See the editing comments of this bullet under the notes from slide #5.</a:t>
            </a:r>
          </a:p>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9007C8F-1010-6FE5-77AB-7CE5DFB30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AA6316-6B79-425A-B785-088CE71E1FB4}" type="slidenum">
              <a:rPr lang="en-US" altLang="en-US"/>
              <a:pPr>
                <a:spcBef>
                  <a:spcPct val="0"/>
                </a:spcBef>
              </a:pPr>
              <a:t>5</a:t>
            </a:fld>
            <a:endParaRPr lang="en-US" altLang="en-US"/>
          </a:p>
        </p:txBody>
      </p:sp>
      <p:sp>
        <p:nvSpPr>
          <p:cNvPr id="20483" name="Rectangle 2">
            <a:extLst>
              <a:ext uri="{FF2B5EF4-FFF2-40B4-BE49-F238E27FC236}">
                <a16:creationId xmlns:a16="http://schemas.microsoft.com/office/drawing/2014/main" id="{EACFC03A-4726-8D3C-5141-941C78A455FD}"/>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716CFC9-3CA9-FCAA-CF49-CA589C10D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Added the word “data” to the title to reflect the quiz answer key.</a:t>
            </a:r>
          </a:p>
          <a:p>
            <a:pPr eaLnBrk="1" hangingPunct="1">
              <a:buFontTx/>
              <a:buChar char="•"/>
            </a:pPr>
            <a:r>
              <a:rPr lang="en-US" altLang="en-US">
                <a:latin typeface="Arial" panose="020B0604020202020204" pitchFamily="34" charset="0"/>
              </a:rPr>
              <a:t>I added an additional bullet at the beginning of this slide to better reflect what is in the outline.  This is same bullet that I just copied from the next slide (#5) after editing it.  See the editing comments of this bullet under the notes from slide #5.</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69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2D4617A-E2C0-F5F3-98E4-FADAD9403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4575E-0D1D-45D7-B49F-0C139F8B7A83}" type="slidenum">
              <a:rPr lang="en-US" altLang="en-US"/>
              <a:pPr>
                <a:spcBef>
                  <a:spcPct val="0"/>
                </a:spcBef>
              </a:pPr>
              <a:t>6</a:t>
            </a:fld>
            <a:endParaRPr lang="en-US" altLang="en-US"/>
          </a:p>
        </p:txBody>
      </p:sp>
      <p:sp>
        <p:nvSpPr>
          <p:cNvPr id="22531" name="Rectangle 2">
            <a:extLst>
              <a:ext uri="{FF2B5EF4-FFF2-40B4-BE49-F238E27FC236}">
                <a16:creationId xmlns:a16="http://schemas.microsoft.com/office/drawing/2014/main" id="{EFBCC63E-321A-3E34-9789-279C7A26514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E387C79-0D4F-7AC8-D521-013DAAF1D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Added the word “observation” to the title so it will match the answer key in the quiz.</a:t>
            </a:r>
          </a:p>
          <a:p>
            <a:pPr eaLnBrk="1" hangingPunct="1">
              <a:buFontTx/>
              <a:buChar char="•"/>
            </a:pPr>
            <a:r>
              <a:rPr lang="en-US" altLang="en-US">
                <a:latin typeface="Arial" panose="020B0604020202020204" pitchFamily="34" charset="0"/>
              </a:rPr>
              <a:t>Uncapitalized the “D” in documents at the beginning of the second indented bullet.  </a:t>
            </a:r>
          </a:p>
          <a:p>
            <a:pPr eaLnBrk="1" hangingPunct="1">
              <a:buFontTx/>
              <a:buChar char="•"/>
            </a:pPr>
            <a:r>
              <a:rPr lang="en-US" altLang="en-US">
                <a:latin typeface="Arial" panose="020B0604020202020204" pitchFamily="34" charset="0"/>
              </a:rPr>
              <a:t>Added a third indented bullet, “who will do it”, and a fourth indented bullet, “frequency”, to match the instructor guide outline.</a:t>
            </a:r>
          </a:p>
          <a:p>
            <a:pPr eaLnBrk="1" hangingPunct="1">
              <a:buFontTx/>
              <a:buChar char="•"/>
            </a:pPr>
            <a:r>
              <a:rPr lang="en-US" altLang="en-US">
                <a:latin typeface="Arial" panose="020B0604020202020204" pitchFamily="34" charset="0"/>
              </a:rPr>
              <a:t>I deleted the bullet, “Fire Behavior / fire intensity / smoke”.  It served no purpose as everything mentioned in that bullet is repeated in the bullets below.  This bullet also had no connection to what’s in the instructor guide outline and the student workbook.</a:t>
            </a:r>
          </a:p>
          <a:p>
            <a:pPr eaLnBrk="1" hangingPunct="1">
              <a:buFontTx/>
              <a:buChar char="•"/>
            </a:pPr>
            <a:r>
              <a:rPr lang="en-US" altLang="en-US">
                <a:latin typeface="Arial" panose="020B0604020202020204" pitchFamily="34" charset="0"/>
              </a:rPr>
              <a:t>After adding the two indented bullets above, I deleted the bullet, “Describe who will monitor fire behavior”, because that bullet was no longer necessary.</a:t>
            </a:r>
          </a:p>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2D4617A-E2C0-F5F3-98E4-FADAD9403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4575E-0D1D-45D7-B49F-0C139F8B7A83}" type="slidenum">
              <a:rPr lang="en-US" altLang="en-US"/>
              <a:pPr>
                <a:spcBef>
                  <a:spcPct val="0"/>
                </a:spcBef>
              </a:pPr>
              <a:t>7</a:t>
            </a:fld>
            <a:endParaRPr lang="en-US" altLang="en-US"/>
          </a:p>
        </p:txBody>
      </p:sp>
      <p:sp>
        <p:nvSpPr>
          <p:cNvPr id="22531" name="Rectangle 2">
            <a:extLst>
              <a:ext uri="{FF2B5EF4-FFF2-40B4-BE49-F238E27FC236}">
                <a16:creationId xmlns:a16="http://schemas.microsoft.com/office/drawing/2014/main" id="{EFBCC63E-321A-3E34-9789-279C7A26514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E387C79-0D4F-7AC8-D521-013DAAF1D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Added the word “observation” to the title so it will match the answer key in the quiz.</a:t>
            </a:r>
          </a:p>
          <a:p>
            <a:pPr eaLnBrk="1" hangingPunct="1">
              <a:buFontTx/>
              <a:buChar char="•"/>
            </a:pPr>
            <a:r>
              <a:rPr lang="en-US" altLang="en-US">
                <a:latin typeface="Arial" panose="020B0604020202020204" pitchFamily="34" charset="0"/>
              </a:rPr>
              <a:t>Uncapitalized the “D” in documents at the beginning of the second indented bullet.  </a:t>
            </a:r>
          </a:p>
          <a:p>
            <a:pPr eaLnBrk="1" hangingPunct="1">
              <a:buFontTx/>
              <a:buChar char="•"/>
            </a:pPr>
            <a:r>
              <a:rPr lang="en-US" altLang="en-US">
                <a:latin typeface="Arial" panose="020B0604020202020204" pitchFamily="34" charset="0"/>
              </a:rPr>
              <a:t>Added a third indented bullet, “who will do it”, and a fourth indented bullet, “frequency”, to match the instructor guide outline.</a:t>
            </a:r>
          </a:p>
          <a:p>
            <a:pPr eaLnBrk="1" hangingPunct="1">
              <a:buFontTx/>
              <a:buChar char="•"/>
            </a:pPr>
            <a:r>
              <a:rPr lang="en-US" altLang="en-US">
                <a:latin typeface="Arial" panose="020B0604020202020204" pitchFamily="34" charset="0"/>
              </a:rPr>
              <a:t>I deleted the bullet, “Fire Behavior / fire intensity / smoke”.  It served no purpose as everything mentioned in that bullet is repeated in the bullets below.  This bullet also had no connection to what’s in the instructor guide outline and the student workbook.</a:t>
            </a:r>
          </a:p>
          <a:p>
            <a:pPr eaLnBrk="1" hangingPunct="1">
              <a:buFontTx/>
              <a:buChar char="•"/>
            </a:pPr>
            <a:r>
              <a:rPr lang="en-US" altLang="en-US">
                <a:latin typeface="Arial" panose="020B0604020202020204" pitchFamily="34" charset="0"/>
              </a:rPr>
              <a:t>After adding the two indented bullets above, I deleted the bullet, “Describe who will monitor fire behavior”, because that bullet was no longer necessary.</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7248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2D4617A-E2C0-F5F3-98E4-FADAD9403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4575E-0D1D-45D7-B49F-0C139F8B7A83}" type="slidenum">
              <a:rPr lang="en-US" altLang="en-US"/>
              <a:pPr>
                <a:spcBef>
                  <a:spcPct val="0"/>
                </a:spcBef>
              </a:pPr>
              <a:t>8</a:t>
            </a:fld>
            <a:endParaRPr lang="en-US" altLang="en-US"/>
          </a:p>
        </p:txBody>
      </p:sp>
      <p:sp>
        <p:nvSpPr>
          <p:cNvPr id="22531" name="Rectangle 2">
            <a:extLst>
              <a:ext uri="{FF2B5EF4-FFF2-40B4-BE49-F238E27FC236}">
                <a16:creationId xmlns:a16="http://schemas.microsoft.com/office/drawing/2014/main" id="{EFBCC63E-321A-3E34-9789-279C7A26514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E387C79-0D4F-7AC8-D521-013DAAF1D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Added the word “observation” to the title so it will match the answer key in the quiz.</a:t>
            </a:r>
          </a:p>
          <a:p>
            <a:pPr eaLnBrk="1" hangingPunct="1">
              <a:buFontTx/>
              <a:buChar char="•"/>
            </a:pPr>
            <a:r>
              <a:rPr lang="en-US" altLang="en-US">
                <a:latin typeface="Arial" panose="020B0604020202020204" pitchFamily="34" charset="0"/>
              </a:rPr>
              <a:t>Uncapitalized the “D” in documents at the beginning of the second indented bullet.  </a:t>
            </a:r>
          </a:p>
          <a:p>
            <a:pPr eaLnBrk="1" hangingPunct="1">
              <a:buFontTx/>
              <a:buChar char="•"/>
            </a:pPr>
            <a:r>
              <a:rPr lang="en-US" altLang="en-US">
                <a:latin typeface="Arial" panose="020B0604020202020204" pitchFamily="34" charset="0"/>
              </a:rPr>
              <a:t>Added a third indented bullet, “who will do it”, and a fourth indented bullet, “frequency”, to match the instructor guide outline.</a:t>
            </a:r>
          </a:p>
          <a:p>
            <a:pPr eaLnBrk="1" hangingPunct="1">
              <a:buFontTx/>
              <a:buChar char="•"/>
            </a:pPr>
            <a:r>
              <a:rPr lang="en-US" altLang="en-US">
                <a:latin typeface="Arial" panose="020B0604020202020204" pitchFamily="34" charset="0"/>
              </a:rPr>
              <a:t>I deleted the bullet, “Fire Behavior / fire intensity / smoke”.  It served no purpose as everything mentioned in that bullet is repeated in the bullets below.  This bullet also had no connection to what’s in the instructor guide outline and the student workbook.</a:t>
            </a:r>
          </a:p>
          <a:p>
            <a:pPr eaLnBrk="1" hangingPunct="1">
              <a:buFontTx/>
              <a:buChar char="•"/>
            </a:pPr>
            <a:r>
              <a:rPr lang="en-US" altLang="en-US">
                <a:latin typeface="Arial" panose="020B0604020202020204" pitchFamily="34" charset="0"/>
              </a:rPr>
              <a:t>After adding the two indented bullets above, I deleted the bullet, “Describe who will monitor fire behavior”, because that bullet was no longer necessary.</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4932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2D4617A-E2C0-F5F3-98E4-FADAD9403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4575E-0D1D-45D7-B49F-0C139F8B7A83}" type="slidenum">
              <a:rPr lang="en-US" altLang="en-US"/>
              <a:pPr>
                <a:spcBef>
                  <a:spcPct val="0"/>
                </a:spcBef>
              </a:pPr>
              <a:t>9</a:t>
            </a:fld>
            <a:endParaRPr lang="en-US" altLang="en-US"/>
          </a:p>
        </p:txBody>
      </p:sp>
      <p:sp>
        <p:nvSpPr>
          <p:cNvPr id="22531" name="Rectangle 2">
            <a:extLst>
              <a:ext uri="{FF2B5EF4-FFF2-40B4-BE49-F238E27FC236}">
                <a16:creationId xmlns:a16="http://schemas.microsoft.com/office/drawing/2014/main" id="{EFBCC63E-321A-3E34-9789-279C7A26514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E387C79-0D4F-7AC8-D521-013DAAF1D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Added the word “observation” to the title so it will match the answer key in the quiz.</a:t>
            </a:r>
          </a:p>
          <a:p>
            <a:pPr eaLnBrk="1" hangingPunct="1">
              <a:buFontTx/>
              <a:buChar char="•"/>
            </a:pPr>
            <a:r>
              <a:rPr lang="en-US" altLang="en-US">
                <a:latin typeface="Arial" panose="020B0604020202020204" pitchFamily="34" charset="0"/>
              </a:rPr>
              <a:t>Uncapitalized the “D” in documents at the beginning of the second indented bullet.  </a:t>
            </a:r>
          </a:p>
          <a:p>
            <a:pPr eaLnBrk="1" hangingPunct="1">
              <a:buFontTx/>
              <a:buChar char="•"/>
            </a:pPr>
            <a:r>
              <a:rPr lang="en-US" altLang="en-US">
                <a:latin typeface="Arial" panose="020B0604020202020204" pitchFamily="34" charset="0"/>
              </a:rPr>
              <a:t>Added a third indented bullet, “who will do it”, and a fourth indented bullet, “frequency”, to match the instructor guide outline.</a:t>
            </a:r>
          </a:p>
          <a:p>
            <a:pPr eaLnBrk="1" hangingPunct="1">
              <a:buFontTx/>
              <a:buChar char="•"/>
            </a:pPr>
            <a:r>
              <a:rPr lang="en-US" altLang="en-US">
                <a:latin typeface="Arial" panose="020B0604020202020204" pitchFamily="34" charset="0"/>
              </a:rPr>
              <a:t>I deleted the bullet, “Fire Behavior / fire intensity / smoke”.  It served no purpose as everything mentioned in that bullet is repeated in the bullets below.  This bullet also had no connection to what’s in the instructor guide outline and the student workbook.</a:t>
            </a:r>
          </a:p>
          <a:p>
            <a:pPr eaLnBrk="1" hangingPunct="1">
              <a:buFontTx/>
              <a:buChar char="•"/>
            </a:pPr>
            <a:r>
              <a:rPr lang="en-US" altLang="en-US">
                <a:latin typeface="Arial" panose="020B0604020202020204" pitchFamily="34" charset="0"/>
              </a:rPr>
              <a:t>After adding the two indented bullets above, I deleted the bullet, “Describe who will monitor fire behavior”, because that bullet was no longer necessary.</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3844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E6FD78E-72D1-4487-2FFA-91430997F376}"/>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A9F35F72-79C2-CFBA-487C-8DD4024118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0696020D-B526-7016-9BE6-40B9D70A6D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08C378-D344-49A9-8414-FC8B5196595B}" type="slidenum">
              <a:rPr lang="en-US" altLang="en-US"/>
              <a:pPr>
                <a:spcBef>
                  <a:spcPct val="0"/>
                </a:spcBef>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lvl1pPr>
              <a:defRPr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2593975"/>
            <a:ext cx="6400800" cy="1752600"/>
          </a:xfrm>
        </p:spPr>
        <p:txBody>
          <a:bodyPr>
            <a:scene3d>
              <a:camera prst="orthographicFront"/>
              <a:lightRig rig="soft" dir="t">
                <a:rot lat="0" lon="0" rev="10800000"/>
              </a:lightRig>
            </a:scene3d>
            <a:sp3d>
              <a:bevelT w="27940" h="12700"/>
              <a:contourClr>
                <a:srgbClr val="DDDDDD"/>
              </a:contourClr>
            </a:sp3d>
          </a:bodyPr>
          <a:lstStyle>
            <a:lvl1pPr marL="0" indent="0" algn="ctr">
              <a:buNone/>
              <a:defRPr sz="4400" b="1" cap="none" spc="150">
                <a:ln w="11430"/>
                <a:solidFill>
                  <a:srgbClr val="FFC000"/>
                </a:solidFill>
                <a:effectLst>
                  <a:outerShdw blurRad="254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5">
            <a:extLst>
              <a:ext uri="{FF2B5EF4-FFF2-40B4-BE49-F238E27FC236}">
                <a16:creationId xmlns:a16="http://schemas.microsoft.com/office/drawing/2014/main" id="{24A672DF-872E-5F84-425B-359AE46ED3CB}"/>
              </a:ext>
            </a:extLst>
          </p:cNvPr>
          <p:cNvSpPr>
            <a:spLocks noGrp="1"/>
          </p:cNvSpPr>
          <p:nvPr>
            <p:ph type="sldNum" sz="quarter" idx="10"/>
          </p:nvPr>
        </p:nvSpPr>
        <p:spPr/>
        <p:txBody>
          <a:bodyPr/>
          <a:lstStyle>
            <a:lvl1pPr>
              <a:defRPr/>
            </a:lvl1pPr>
          </a:lstStyle>
          <a:p>
            <a:r>
              <a:rPr lang="en-US" altLang="en-US"/>
              <a:t>08-</a:t>
            </a:r>
            <a:fld id="{E18395F8-35CB-45FA-BFD8-4D4989369D5E}" type="slidenum">
              <a:rPr lang="en-US" altLang="en-US"/>
              <a:pPr/>
              <a:t>‹#›</a:t>
            </a:fld>
            <a:r>
              <a:rPr lang="en-US" altLang="en-US"/>
              <a:t>-RX341-PPT</a:t>
            </a:r>
          </a:p>
        </p:txBody>
      </p:sp>
    </p:spTree>
    <p:extLst>
      <p:ext uri="{BB962C8B-B14F-4D97-AF65-F5344CB8AC3E}">
        <p14:creationId xmlns:p14="http://schemas.microsoft.com/office/powerpoint/2010/main" val="219710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DAB95-453B-7270-4207-6318B589CD65}"/>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4C1622F3-D8F1-4036-4C63-FA364393ADD6}"/>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7A174AC-CB76-A36B-8CC1-74E7AA4E283F}"/>
              </a:ext>
            </a:extLst>
          </p:cNvPr>
          <p:cNvSpPr>
            <a:spLocks noGrp="1"/>
          </p:cNvSpPr>
          <p:nvPr>
            <p:ph type="sldNum" sz="quarter" idx="12"/>
          </p:nvPr>
        </p:nvSpPr>
        <p:spPr/>
        <p:txBody>
          <a:bodyPr/>
          <a:lstStyle>
            <a:lvl1pPr>
              <a:defRPr/>
            </a:lvl1pPr>
          </a:lstStyle>
          <a:p>
            <a:r>
              <a:rPr lang="en-US" altLang="en-US"/>
              <a:t>08-</a:t>
            </a:r>
            <a:fld id="{A211247D-E626-4185-A9AA-2CE6975C269C}" type="slidenum">
              <a:rPr lang="en-US" altLang="en-US"/>
              <a:pPr/>
              <a:t>‹#›</a:t>
            </a:fld>
            <a:r>
              <a:rPr lang="en-US" altLang="en-US"/>
              <a:t>-RX341-PPT</a:t>
            </a:r>
          </a:p>
        </p:txBody>
      </p:sp>
    </p:spTree>
    <p:extLst>
      <p:ext uri="{BB962C8B-B14F-4D97-AF65-F5344CB8AC3E}">
        <p14:creationId xmlns:p14="http://schemas.microsoft.com/office/powerpoint/2010/main" val="415634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CF86B-2D6D-AE94-D269-B48D7CE82821}"/>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E54032BD-4FD0-5805-271A-11108C2746F4}"/>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BB45A1F-FA63-E496-4113-99CB211DCC4E}"/>
              </a:ext>
            </a:extLst>
          </p:cNvPr>
          <p:cNvSpPr>
            <a:spLocks noGrp="1"/>
          </p:cNvSpPr>
          <p:nvPr>
            <p:ph type="sldNum" sz="quarter" idx="12"/>
          </p:nvPr>
        </p:nvSpPr>
        <p:spPr/>
        <p:txBody>
          <a:bodyPr/>
          <a:lstStyle>
            <a:lvl1pPr>
              <a:defRPr/>
            </a:lvl1pPr>
          </a:lstStyle>
          <a:p>
            <a:r>
              <a:rPr lang="en-US" altLang="en-US"/>
              <a:t>08-</a:t>
            </a:r>
            <a:fld id="{0BBB7E00-19B4-4A6E-9394-F259604C06AC}" type="slidenum">
              <a:rPr lang="en-US" altLang="en-US"/>
              <a:pPr/>
              <a:t>‹#›</a:t>
            </a:fld>
            <a:r>
              <a:rPr lang="en-US" altLang="en-US"/>
              <a:t>-RX341-PPT</a:t>
            </a:r>
          </a:p>
        </p:txBody>
      </p:sp>
    </p:spTree>
    <p:extLst>
      <p:ext uri="{BB962C8B-B14F-4D97-AF65-F5344CB8AC3E}">
        <p14:creationId xmlns:p14="http://schemas.microsoft.com/office/powerpoint/2010/main" val="2323389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C60CAFA-0985-42C2-A39E-3F3E1B43B5A0}"/>
              </a:ext>
            </a:extLst>
          </p:cNvPr>
          <p:cNvSpPr>
            <a:spLocks noGrp="1"/>
          </p:cNvSpPr>
          <p:nvPr>
            <p:ph type="dt" sz="half" idx="10"/>
          </p:nvPr>
        </p:nvSpPr>
        <p:spPr/>
        <p:txBody>
          <a:bodyPr/>
          <a:lstStyle>
            <a:lvl1pPr>
              <a:defRPr/>
            </a:lvl1pPr>
          </a:lstStyle>
          <a:p>
            <a:pPr>
              <a:defRPr/>
            </a:pPr>
            <a:fld id="{011B7458-CDF2-45E5-9DC8-782EF6EA25D0}" type="datetimeFigureOut">
              <a:rPr lang="en-US"/>
              <a:pPr>
                <a:defRPr/>
              </a:pPr>
              <a:t>3/11/2024</a:t>
            </a:fld>
            <a:endParaRPr lang="en-US"/>
          </a:p>
        </p:txBody>
      </p:sp>
      <p:sp>
        <p:nvSpPr>
          <p:cNvPr id="5" name="Footer Placeholder 4">
            <a:extLst>
              <a:ext uri="{FF2B5EF4-FFF2-40B4-BE49-F238E27FC236}">
                <a16:creationId xmlns:a16="http://schemas.microsoft.com/office/drawing/2014/main" id="{75EC0405-5FC7-F649-00C8-D927E3974E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39FD4D-A244-1CF1-B5FA-EAEA2563EB3A}"/>
              </a:ext>
            </a:extLst>
          </p:cNvPr>
          <p:cNvSpPr>
            <a:spLocks noGrp="1"/>
          </p:cNvSpPr>
          <p:nvPr>
            <p:ph type="sldNum" sz="quarter" idx="12"/>
          </p:nvPr>
        </p:nvSpPr>
        <p:spPr/>
        <p:txBody>
          <a:bodyPr/>
          <a:lstStyle>
            <a:lvl1pPr>
              <a:defRPr/>
            </a:lvl1pPr>
          </a:lstStyle>
          <a:p>
            <a:fld id="{F851417F-E4D6-45E4-BE56-37DB3146C264}" type="slidenum">
              <a:rPr lang="en-US" altLang="en-US"/>
              <a:pPr/>
              <a:t>‹#›</a:t>
            </a:fld>
            <a:endParaRPr lang="en-US" altLang="en-US"/>
          </a:p>
        </p:txBody>
      </p:sp>
    </p:spTree>
    <p:extLst>
      <p:ext uri="{BB962C8B-B14F-4D97-AF65-F5344CB8AC3E}">
        <p14:creationId xmlns:p14="http://schemas.microsoft.com/office/powerpoint/2010/main" val="1190262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E3203-B8C7-610C-47E0-793921AA78F3}"/>
              </a:ext>
            </a:extLst>
          </p:cNvPr>
          <p:cNvSpPr>
            <a:spLocks noGrp="1"/>
          </p:cNvSpPr>
          <p:nvPr>
            <p:ph type="dt" sz="half" idx="10"/>
          </p:nvPr>
        </p:nvSpPr>
        <p:spPr/>
        <p:txBody>
          <a:bodyPr/>
          <a:lstStyle>
            <a:lvl1pPr>
              <a:defRPr/>
            </a:lvl1pPr>
          </a:lstStyle>
          <a:p>
            <a:pPr>
              <a:defRPr/>
            </a:pPr>
            <a:fld id="{321EFF7E-6EB9-465B-87FE-3B55591F720F}" type="datetimeFigureOut">
              <a:rPr lang="en-US"/>
              <a:pPr>
                <a:defRPr/>
              </a:pPr>
              <a:t>3/11/2024</a:t>
            </a:fld>
            <a:endParaRPr lang="en-US"/>
          </a:p>
        </p:txBody>
      </p:sp>
      <p:sp>
        <p:nvSpPr>
          <p:cNvPr id="5" name="Footer Placeholder 4">
            <a:extLst>
              <a:ext uri="{FF2B5EF4-FFF2-40B4-BE49-F238E27FC236}">
                <a16:creationId xmlns:a16="http://schemas.microsoft.com/office/drawing/2014/main" id="{38CEA46B-1F4E-CA37-B9B4-26BD024EDD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245C57-34DB-65DE-42A1-4151AA1D66DE}"/>
              </a:ext>
            </a:extLst>
          </p:cNvPr>
          <p:cNvSpPr>
            <a:spLocks noGrp="1"/>
          </p:cNvSpPr>
          <p:nvPr>
            <p:ph type="sldNum" sz="quarter" idx="12"/>
          </p:nvPr>
        </p:nvSpPr>
        <p:spPr/>
        <p:txBody>
          <a:bodyPr/>
          <a:lstStyle>
            <a:lvl1pPr>
              <a:defRPr/>
            </a:lvl1pPr>
          </a:lstStyle>
          <a:p>
            <a:fld id="{21DB1A7F-3B6C-43FA-9246-1B738B7B2909}" type="slidenum">
              <a:rPr lang="en-US" altLang="en-US"/>
              <a:pPr/>
              <a:t>‹#›</a:t>
            </a:fld>
            <a:endParaRPr lang="en-US" altLang="en-US"/>
          </a:p>
        </p:txBody>
      </p:sp>
    </p:spTree>
    <p:extLst>
      <p:ext uri="{BB962C8B-B14F-4D97-AF65-F5344CB8AC3E}">
        <p14:creationId xmlns:p14="http://schemas.microsoft.com/office/powerpoint/2010/main" val="186362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FC5DF4-A945-C4DF-FB55-3B5D29A81A5D}"/>
              </a:ext>
            </a:extLst>
          </p:cNvPr>
          <p:cNvSpPr>
            <a:spLocks noGrp="1"/>
          </p:cNvSpPr>
          <p:nvPr>
            <p:ph type="dt" sz="half" idx="10"/>
          </p:nvPr>
        </p:nvSpPr>
        <p:spPr/>
        <p:txBody>
          <a:bodyPr/>
          <a:lstStyle>
            <a:lvl1pPr>
              <a:defRPr/>
            </a:lvl1pPr>
          </a:lstStyle>
          <a:p>
            <a:pPr>
              <a:defRPr/>
            </a:pPr>
            <a:fld id="{F7C13C90-FFF8-4B14-B30C-47B8BA81AB9F}" type="datetimeFigureOut">
              <a:rPr lang="en-US"/>
              <a:pPr>
                <a:defRPr/>
              </a:pPr>
              <a:t>3/11/2024</a:t>
            </a:fld>
            <a:endParaRPr lang="en-US"/>
          </a:p>
        </p:txBody>
      </p:sp>
      <p:sp>
        <p:nvSpPr>
          <p:cNvPr id="5" name="Footer Placeholder 4">
            <a:extLst>
              <a:ext uri="{FF2B5EF4-FFF2-40B4-BE49-F238E27FC236}">
                <a16:creationId xmlns:a16="http://schemas.microsoft.com/office/drawing/2014/main" id="{23249A88-4A69-6DD1-FC5B-115D5F0E2C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4272D6-D462-4F60-CB21-DE7046B82F0A}"/>
              </a:ext>
            </a:extLst>
          </p:cNvPr>
          <p:cNvSpPr>
            <a:spLocks noGrp="1"/>
          </p:cNvSpPr>
          <p:nvPr>
            <p:ph type="sldNum" sz="quarter" idx="12"/>
          </p:nvPr>
        </p:nvSpPr>
        <p:spPr/>
        <p:txBody>
          <a:bodyPr/>
          <a:lstStyle>
            <a:lvl1pPr>
              <a:defRPr/>
            </a:lvl1pPr>
          </a:lstStyle>
          <a:p>
            <a:fld id="{09E30A56-9B0C-4874-8012-42D978A7E4D8}" type="slidenum">
              <a:rPr lang="en-US" altLang="en-US"/>
              <a:pPr/>
              <a:t>‹#›</a:t>
            </a:fld>
            <a:endParaRPr lang="en-US" altLang="en-US"/>
          </a:p>
        </p:txBody>
      </p:sp>
    </p:spTree>
    <p:extLst>
      <p:ext uri="{BB962C8B-B14F-4D97-AF65-F5344CB8AC3E}">
        <p14:creationId xmlns:p14="http://schemas.microsoft.com/office/powerpoint/2010/main" val="3757325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E55C2D4-AD8C-22C0-81DA-0808447D8C0E}"/>
              </a:ext>
            </a:extLst>
          </p:cNvPr>
          <p:cNvSpPr>
            <a:spLocks noGrp="1"/>
          </p:cNvSpPr>
          <p:nvPr>
            <p:ph type="dt" sz="half" idx="10"/>
          </p:nvPr>
        </p:nvSpPr>
        <p:spPr/>
        <p:txBody>
          <a:bodyPr/>
          <a:lstStyle>
            <a:lvl1pPr>
              <a:defRPr/>
            </a:lvl1pPr>
          </a:lstStyle>
          <a:p>
            <a:pPr>
              <a:defRPr/>
            </a:pPr>
            <a:fld id="{6AF293FF-9EDB-4D8C-A446-5D6477B0DA27}" type="datetimeFigureOut">
              <a:rPr lang="en-US"/>
              <a:pPr>
                <a:defRPr/>
              </a:pPr>
              <a:t>3/11/2024</a:t>
            </a:fld>
            <a:endParaRPr lang="en-US"/>
          </a:p>
        </p:txBody>
      </p:sp>
      <p:sp>
        <p:nvSpPr>
          <p:cNvPr id="6" name="Footer Placeholder 4">
            <a:extLst>
              <a:ext uri="{FF2B5EF4-FFF2-40B4-BE49-F238E27FC236}">
                <a16:creationId xmlns:a16="http://schemas.microsoft.com/office/drawing/2014/main" id="{FA22ED91-7C29-EED4-1A17-3B08A0FD69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E070F7-4FF9-6E0C-43BA-C46E00B90B5C}"/>
              </a:ext>
            </a:extLst>
          </p:cNvPr>
          <p:cNvSpPr>
            <a:spLocks noGrp="1"/>
          </p:cNvSpPr>
          <p:nvPr>
            <p:ph type="sldNum" sz="quarter" idx="12"/>
          </p:nvPr>
        </p:nvSpPr>
        <p:spPr/>
        <p:txBody>
          <a:bodyPr/>
          <a:lstStyle>
            <a:lvl1pPr>
              <a:defRPr/>
            </a:lvl1pPr>
          </a:lstStyle>
          <a:p>
            <a:fld id="{51275412-8126-47BE-B0B2-56E3F9CC9981}" type="slidenum">
              <a:rPr lang="en-US" altLang="en-US"/>
              <a:pPr/>
              <a:t>‹#›</a:t>
            </a:fld>
            <a:endParaRPr lang="en-US" altLang="en-US"/>
          </a:p>
        </p:txBody>
      </p:sp>
    </p:spTree>
    <p:extLst>
      <p:ext uri="{BB962C8B-B14F-4D97-AF65-F5344CB8AC3E}">
        <p14:creationId xmlns:p14="http://schemas.microsoft.com/office/powerpoint/2010/main" val="295821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07916F-9BF6-E6F2-876F-3F84EE0D4624}"/>
              </a:ext>
            </a:extLst>
          </p:cNvPr>
          <p:cNvSpPr>
            <a:spLocks noGrp="1"/>
          </p:cNvSpPr>
          <p:nvPr>
            <p:ph type="dt" sz="half" idx="10"/>
          </p:nvPr>
        </p:nvSpPr>
        <p:spPr/>
        <p:txBody>
          <a:bodyPr/>
          <a:lstStyle>
            <a:lvl1pPr>
              <a:defRPr/>
            </a:lvl1pPr>
          </a:lstStyle>
          <a:p>
            <a:pPr>
              <a:defRPr/>
            </a:pPr>
            <a:fld id="{71E281EF-E4FD-4906-81B6-E602DE3349CF}" type="datetimeFigureOut">
              <a:rPr lang="en-US"/>
              <a:pPr>
                <a:defRPr/>
              </a:pPr>
              <a:t>3/11/2024</a:t>
            </a:fld>
            <a:endParaRPr lang="en-US"/>
          </a:p>
        </p:txBody>
      </p:sp>
      <p:sp>
        <p:nvSpPr>
          <p:cNvPr id="8" name="Footer Placeholder 4">
            <a:extLst>
              <a:ext uri="{FF2B5EF4-FFF2-40B4-BE49-F238E27FC236}">
                <a16:creationId xmlns:a16="http://schemas.microsoft.com/office/drawing/2014/main" id="{8DE34139-8272-71F6-7AFC-1D9379A0D38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5906E7A-117F-7549-54F8-2E874020177B}"/>
              </a:ext>
            </a:extLst>
          </p:cNvPr>
          <p:cNvSpPr>
            <a:spLocks noGrp="1"/>
          </p:cNvSpPr>
          <p:nvPr>
            <p:ph type="sldNum" sz="quarter" idx="12"/>
          </p:nvPr>
        </p:nvSpPr>
        <p:spPr/>
        <p:txBody>
          <a:bodyPr/>
          <a:lstStyle>
            <a:lvl1pPr>
              <a:defRPr/>
            </a:lvl1pPr>
          </a:lstStyle>
          <a:p>
            <a:fld id="{F9296889-EF04-4E69-BD5C-B0A8760FEBC3}" type="slidenum">
              <a:rPr lang="en-US" altLang="en-US"/>
              <a:pPr/>
              <a:t>‹#›</a:t>
            </a:fld>
            <a:endParaRPr lang="en-US" altLang="en-US"/>
          </a:p>
        </p:txBody>
      </p:sp>
    </p:spTree>
    <p:extLst>
      <p:ext uri="{BB962C8B-B14F-4D97-AF65-F5344CB8AC3E}">
        <p14:creationId xmlns:p14="http://schemas.microsoft.com/office/powerpoint/2010/main" val="2591320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D3F0D58-4718-E1B6-2C17-C82B5BD0CABE}"/>
              </a:ext>
            </a:extLst>
          </p:cNvPr>
          <p:cNvSpPr>
            <a:spLocks noGrp="1"/>
          </p:cNvSpPr>
          <p:nvPr>
            <p:ph type="dt" sz="half" idx="10"/>
          </p:nvPr>
        </p:nvSpPr>
        <p:spPr/>
        <p:txBody>
          <a:bodyPr/>
          <a:lstStyle>
            <a:lvl1pPr>
              <a:defRPr/>
            </a:lvl1pPr>
          </a:lstStyle>
          <a:p>
            <a:pPr>
              <a:defRPr/>
            </a:pPr>
            <a:fld id="{AD3319DA-74EF-44BB-AFFA-BF4E75383D54}" type="datetimeFigureOut">
              <a:rPr lang="en-US"/>
              <a:pPr>
                <a:defRPr/>
              </a:pPr>
              <a:t>3/11/2024</a:t>
            </a:fld>
            <a:endParaRPr lang="en-US"/>
          </a:p>
        </p:txBody>
      </p:sp>
      <p:sp>
        <p:nvSpPr>
          <p:cNvPr id="4" name="Footer Placeholder 4">
            <a:extLst>
              <a:ext uri="{FF2B5EF4-FFF2-40B4-BE49-F238E27FC236}">
                <a16:creationId xmlns:a16="http://schemas.microsoft.com/office/drawing/2014/main" id="{C33FB9EB-3004-3E7F-B996-686E77B9F2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59A8B02-EF1D-5D36-7AA2-AFE3A82D3C15}"/>
              </a:ext>
            </a:extLst>
          </p:cNvPr>
          <p:cNvSpPr>
            <a:spLocks noGrp="1"/>
          </p:cNvSpPr>
          <p:nvPr>
            <p:ph type="sldNum" sz="quarter" idx="12"/>
          </p:nvPr>
        </p:nvSpPr>
        <p:spPr/>
        <p:txBody>
          <a:bodyPr/>
          <a:lstStyle>
            <a:lvl1pPr>
              <a:defRPr/>
            </a:lvl1pPr>
          </a:lstStyle>
          <a:p>
            <a:fld id="{A79CDD67-FBED-44FF-9851-1099B7F736F5}" type="slidenum">
              <a:rPr lang="en-US" altLang="en-US"/>
              <a:pPr/>
              <a:t>‹#›</a:t>
            </a:fld>
            <a:endParaRPr lang="en-US" altLang="en-US"/>
          </a:p>
        </p:txBody>
      </p:sp>
    </p:spTree>
    <p:extLst>
      <p:ext uri="{BB962C8B-B14F-4D97-AF65-F5344CB8AC3E}">
        <p14:creationId xmlns:p14="http://schemas.microsoft.com/office/powerpoint/2010/main" val="269134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39C7CF-1B7A-59AC-89AD-52A5C4386E94}"/>
              </a:ext>
            </a:extLst>
          </p:cNvPr>
          <p:cNvSpPr>
            <a:spLocks noGrp="1"/>
          </p:cNvSpPr>
          <p:nvPr>
            <p:ph type="dt" sz="half" idx="10"/>
          </p:nvPr>
        </p:nvSpPr>
        <p:spPr/>
        <p:txBody>
          <a:bodyPr/>
          <a:lstStyle>
            <a:lvl1pPr>
              <a:defRPr/>
            </a:lvl1pPr>
          </a:lstStyle>
          <a:p>
            <a:pPr>
              <a:defRPr/>
            </a:pPr>
            <a:fld id="{AF4A9C9A-B1E2-408A-B765-698ACA514826}" type="datetimeFigureOut">
              <a:rPr lang="en-US"/>
              <a:pPr>
                <a:defRPr/>
              </a:pPr>
              <a:t>3/11/2024</a:t>
            </a:fld>
            <a:endParaRPr lang="en-US"/>
          </a:p>
        </p:txBody>
      </p:sp>
      <p:sp>
        <p:nvSpPr>
          <p:cNvPr id="3" name="Footer Placeholder 4">
            <a:extLst>
              <a:ext uri="{FF2B5EF4-FFF2-40B4-BE49-F238E27FC236}">
                <a16:creationId xmlns:a16="http://schemas.microsoft.com/office/drawing/2014/main" id="{6B5B65D5-8DAA-626A-68D8-EAEEA4870C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125BF6C-9A71-1BBD-FCC4-73D611E1DF36}"/>
              </a:ext>
            </a:extLst>
          </p:cNvPr>
          <p:cNvSpPr>
            <a:spLocks noGrp="1"/>
          </p:cNvSpPr>
          <p:nvPr>
            <p:ph type="sldNum" sz="quarter" idx="12"/>
          </p:nvPr>
        </p:nvSpPr>
        <p:spPr/>
        <p:txBody>
          <a:bodyPr/>
          <a:lstStyle>
            <a:lvl1pPr>
              <a:defRPr/>
            </a:lvl1pPr>
          </a:lstStyle>
          <a:p>
            <a:fld id="{890388B3-2332-4DF4-9653-E442F7B80A5D}" type="slidenum">
              <a:rPr lang="en-US" altLang="en-US"/>
              <a:pPr/>
              <a:t>‹#›</a:t>
            </a:fld>
            <a:endParaRPr lang="en-US" altLang="en-US"/>
          </a:p>
        </p:txBody>
      </p:sp>
    </p:spTree>
    <p:extLst>
      <p:ext uri="{BB962C8B-B14F-4D97-AF65-F5344CB8AC3E}">
        <p14:creationId xmlns:p14="http://schemas.microsoft.com/office/powerpoint/2010/main" val="2743456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90F51C-CEC1-9E23-90D3-078AF3C59075}"/>
              </a:ext>
            </a:extLst>
          </p:cNvPr>
          <p:cNvSpPr>
            <a:spLocks noGrp="1"/>
          </p:cNvSpPr>
          <p:nvPr>
            <p:ph type="dt" sz="half" idx="10"/>
          </p:nvPr>
        </p:nvSpPr>
        <p:spPr/>
        <p:txBody>
          <a:bodyPr/>
          <a:lstStyle>
            <a:lvl1pPr>
              <a:defRPr/>
            </a:lvl1pPr>
          </a:lstStyle>
          <a:p>
            <a:pPr>
              <a:defRPr/>
            </a:pPr>
            <a:fld id="{EE20D073-FAA9-4977-8142-6524D013CB8D}" type="datetimeFigureOut">
              <a:rPr lang="en-US"/>
              <a:pPr>
                <a:defRPr/>
              </a:pPr>
              <a:t>3/11/2024</a:t>
            </a:fld>
            <a:endParaRPr lang="en-US"/>
          </a:p>
        </p:txBody>
      </p:sp>
      <p:sp>
        <p:nvSpPr>
          <p:cNvPr id="6" name="Footer Placeholder 4">
            <a:extLst>
              <a:ext uri="{FF2B5EF4-FFF2-40B4-BE49-F238E27FC236}">
                <a16:creationId xmlns:a16="http://schemas.microsoft.com/office/drawing/2014/main" id="{30706DF8-07E3-C51C-974E-9D13281D45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FE4087-0B31-A400-FF1E-19274E5D8026}"/>
              </a:ext>
            </a:extLst>
          </p:cNvPr>
          <p:cNvSpPr>
            <a:spLocks noGrp="1"/>
          </p:cNvSpPr>
          <p:nvPr>
            <p:ph type="sldNum" sz="quarter" idx="12"/>
          </p:nvPr>
        </p:nvSpPr>
        <p:spPr/>
        <p:txBody>
          <a:bodyPr/>
          <a:lstStyle>
            <a:lvl1pPr>
              <a:defRPr/>
            </a:lvl1pPr>
          </a:lstStyle>
          <a:p>
            <a:fld id="{3A43B484-178B-432B-97AD-72640E0DE3B3}" type="slidenum">
              <a:rPr lang="en-US" altLang="en-US"/>
              <a:pPr/>
              <a:t>‹#›</a:t>
            </a:fld>
            <a:endParaRPr lang="en-US" altLang="en-US"/>
          </a:p>
        </p:txBody>
      </p:sp>
    </p:spTree>
    <p:extLst>
      <p:ext uri="{BB962C8B-B14F-4D97-AF65-F5344CB8AC3E}">
        <p14:creationId xmlns:p14="http://schemas.microsoft.com/office/powerpoint/2010/main" val="306925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6626A-D053-BA9E-1AA1-E7F00637C2BE}"/>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6FDBF415-77DF-77F5-5EFE-312A9FC91BCB}"/>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78FC909-8F37-B017-DA4C-80B81D034CCF}"/>
              </a:ext>
            </a:extLst>
          </p:cNvPr>
          <p:cNvSpPr>
            <a:spLocks noGrp="1"/>
          </p:cNvSpPr>
          <p:nvPr>
            <p:ph type="sldNum" sz="quarter" idx="12"/>
          </p:nvPr>
        </p:nvSpPr>
        <p:spPr/>
        <p:txBody>
          <a:bodyPr/>
          <a:lstStyle>
            <a:lvl1pPr>
              <a:defRPr/>
            </a:lvl1pPr>
          </a:lstStyle>
          <a:p>
            <a:r>
              <a:rPr lang="en-US" altLang="en-US"/>
              <a:t>08-</a:t>
            </a:r>
            <a:fld id="{C06964EA-BFF6-4DE8-90F9-71FCD283D451}" type="slidenum">
              <a:rPr lang="en-US" altLang="en-US"/>
              <a:pPr/>
              <a:t>‹#›</a:t>
            </a:fld>
            <a:r>
              <a:rPr lang="en-US" altLang="en-US"/>
              <a:t>-RX341-PPT</a:t>
            </a:r>
          </a:p>
        </p:txBody>
      </p:sp>
    </p:spTree>
    <p:extLst>
      <p:ext uri="{BB962C8B-B14F-4D97-AF65-F5344CB8AC3E}">
        <p14:creationId xmlns:p14="http://schemas.microsoft.com/office/powerpoint/2010/main" val="67969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C0FF7D-3FD7-337B-81E0-D2B99CB357E0}"/>
              </a:ext>
            </a:extLst>
          </p:cNvPr>
          <p:cNvSpPr>
            <a:spLocks noGrp="1"/>
          </p:cNvSpPr>
          <p:nvPr>
            <p:ph type="dt" sz="half" idx="10"/>
          </p:nvPr>
        </p:nvSpPr>
        <p:spPr/>
        <p:txBody>
          <a:bodyPr/>
          <a:lstStyle>
            <a:lvl1pPr>
              <a:defRPr/>
            </a:lvl1pPr>
          </a:lstStyle>
          <a:p>
            <a:pPr>
              <a:defRPr/>
            </a:pPr>
            <a:fld id="{53883BDF-B817-4A19-9D24-67866FEB2482}" type="datetimeFigureOut">
              <a:rPr lang="en-US"/>
              <a:pPr>
                <a:defRPr/>
              </a:pPr>
              <a:t>3/11/2024</a:t>
            </a:fld>
            <a:endParaRPr lang="en-US"/>
          </a:p>
        </p:txBody>
      </p:sp>
      <p:sp>
        <p:nvSpPr>
          <p:cNvPr id="6" name="Footer Placeholder 4">
            <a:extLst>
              <a:ext uri="{FF2B5EF4-FFF2-40B4-BE49-F238E27FC236}">
                <a16:creationId xmlns:a16="http://schemas.microsoft.com/office/drawing/2014/main" id="{6F4A822A-93DB-07AF-F44E-4F1B0295AA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34DB67-8E60-E380-78DD-1B56D372FCF4}"/>
              </a:ext>
            </a:extLst>
          </p:cNvPr>
          <p:cNvSpPr>
            <a:spLocks noGrp="1"/>
          </p:cNvSpPr>
          <p:nvPr>
            <p:ph type="sldNum" sz="quarter" idx="12"/>
          </p:nvPr>
        </p:nvSpPr>
        <p:spPr/>
        <p:txBody>
          <a:bodyPr/>
          <a:lstStyle>
            <a:lvl1pPr>
              <a:defRPr/>
            </a:lvl1pPr>
          </a:lstStyle>
          <a:p>
            <a:fld id="{1F270325-4DDA-4AE4-8330-1BCAA9500DCD}" type="slidenum">
              <a:rPr lang="en-US" altLang="en-US"/>
              <a:pPr/>
              <a:t>‹#›</a:t>
            </a:fld>
            <a:endParaRPr lang="en-US" altLang="en-US"/>
          </a:p>
        </p:txBody>
      </p:sp>
    </p:spTree>
    <p:extLst>
      <p:ext uri="{BB962C8B-B14F-4D97-AF65-F5344CB8AC3E}">
        <p14:creationId xmlns:p14="http://schemas.microsoft.com/office/powerpoint/2010/main" val="1523185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8B825-B4B4-BF36-2CBC-2F93AFCB3A6B}"/>
              </a:ext>
            </a:extLst>
          </p:cNvPr>
          <p:cNvSpPr>
            <a:spLocks noGrp="1"/>
          </p:cNvSpPr>
          <p:nvPr>
            <p:ph type="dt" sz="half" idx="10"/>
          </p:nvPr>
        </p:nvSpPr>
        <p:spPr/>
        <p:txBody>
          <a:bodyPr/>
          <a:lstStyle>
            <a:lvl1pPr>
              <a:defRPr/>
            </a:lvl1pPr>
          </a:lstStyle>
          <a:p>
            <a:pPr>
              <a:defRPr/>
            </a:pPr>
            <a:fld id="{BC81CEB5-0C64-46F4-A9A0-C3415EF7DB44}" type="datetimeFigureOut">
              <a:rPr lang="en-US"/>
              <a:pPr>
                <a:defRPr/>
              </a:pPr>
              <a:t>3/11/2024</a:t>
            </a:fld>
            <a:endParaRPr lang="en-US"/>
          </a:p>
        </p:txBody>
      </p:sp>
      <p:sp>
        <p:nvSpPr>
          <p:cNvPr id="5" name="Footer Placeholder 4">
            <a:extLst>
              <a:ext uri="{FF2B5EF4-FFF2-40B4-BE49-F238E27FC236}">
                <a16:creationId xmlns:a16="http://schemas.microsoft.com/office/drawing/2014/main" id="{7A7F970D-859B-2458-CB66-4892F8BCBF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628B08-C1E5-6231-BDA8-836EF348F091}"/>
              </a:ext>
            </a:extLst>
          </p:cNvPr>
          <p:cNvSpPr>
            <a:spLocks noGrp="1"/>
          </p:cNvSpPr>
          <p:nvPr>
            <p:ph type="sldNum" sz="quarter" idx="12"/>
          </p:nvPr>
        </p:nvSpPr>
        <p:spPr/>
        <p:txBody>
          <a:bodyPr/>
          <a:lstStyle>
            <a:lvl1pPr>
              <a:defRPr/>
            </a:lvl1pPr>
          </a:lstStyle>
          <a:p>
            <a:fld id="{27A060A0-887E-4E54-82E9-5642D064479F}" type="slidenum">
              <a:rPr lang="en-US" altLang="en-US"/>
              <a:pPr/>
              <a:t>‹#›</a:t>
            </a:fld>
            <a:endParaRPr lang="en-US" altLang="en-US"/>
          </a:p>
        </p:txBody>
      </p:sp>
    </p:spTree>
    <p:extLst>
      <p:ext uri="{BB962C8B-B14F-4D97-AF65-F5344CB8AC3E}">
        <p14:creationId xmlns:p14="http://schemas.microsoft.com/office/powerpoint/2010/main" val="1927206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56949-3C42-5CE9-F862-6C8E122DBC4E}"/>
              </a:ext>
            </a:extLst>
          </p:cNvPr>
          <p:cNvSpPr>
            <a:spLocks noGrp="1"/>
          </p:cNvSpPr>
          <p:nvPr>
            <p:ph type="dt" sz="half" idx="10"/>
          </p:nvPr>
        </p:nvSpPr>
        <p:spPr/>
        <p:txBody>
          <a:bodyPr/>
          <a:lstStyle>
            <a:lvl1pPr>
              <a:defRPr/>
            </a:lvl1pPr>
          </a:lstStyle>
          <a:p>
            <a:pPr>
              <a:defRPr/>
            </a:pPr>
            <a:fld id="{06F40A4E-3768-4AA6-8B2C-3688B66CAED0}" type="datetimeFigureOut">
              <a:rPr lang="en-US"/>
              <a:pPr>
                <a:defRPr/>
              </a:pPr>
              <a:t>3/11/2024</a:t>
            </a:fld>
            <a:endParaRPr lang="en-US"/>
          </a:p>
        </p:txBody>
      </p:sp>
      <p:sp>
        <p:nvSpPr>
          <p:cNvPr id="5" name="Footer Placeholder 4">
            <a:extLst>
              <a:ext uri="{FF2B5EF4-FFF2-40B4-BE49-F238E27FC236}">
                <a16:creationId xmlns:a16="http://schemas.microsoft.com/office/drawing/2014/main" id="{4629C899-5494-5131-9ECB-3DE3502273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FA8184-D2A4-0D25-89D9-B59EC8B790D7}"/>
              </a:ext>
            </a:extLst>
          </p:cNvPr>
          <p:cNvSpPr>
            <a:spLocks noGrp="1"/>
          </p:cNvSpPr>
          <p:nvPr>
            <p:ph type="sldNum" sz="quarter" idx="12"/>
          </p:nvPr>
        </p:nvSpPr>
        <p:spPr/>
        <p:txBody>
          <a:bodyPr/>
          <a:lstStyle>
            <a:lvl1pPr>
              <a:defRPr/>
            </a:lvl1pPr>
          </a:lstStyle>
          <a:p>
            <a:fld id="{D0C09B71-2407-4F02-B735-DC2305F0F163}" type="slidenum">
              <a:rPr lang="en-US" altLang="en-US"/>
              <a:pPr/>
              <a:t>‹#›</a:t>
            </a:fld>
            <a:endParaRPr lang="en-US" altLang="en-US"/>
          </a:p>
        </p:txBody>
      </p:sp>
    </p:spTree>
    <p:extLst>
      <p:ext uri="{BB962C8B-B14F-4D97-AF65-F5344CB8AC3E}">
        <p14:creationId xmlns:p14="http://schemas.microsoft.com/office/powerpoint/2010/main" val="411096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81F01100-E945-94D7-1705-F3502B4BC02A}"/>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792509FF-0EB3-3010-9FB7-D1C3EB88DBB2}"/>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12E1E1B-0448-4E3E-82A2-4E62311FB314}"/>
              </a:ext>
            </a:extLst>
          </p:cNvPr>
          <p:cNvSpPr>
            <a:spLocks noGrp="1"/>
          </p:cNvSpPr>
          <p:nvPr>
            <p:ph type="sldNum" sz="quarter" idx="12"/>
          </p:nvPr>
        </p:nvSpPr>
        <p:spPr/>
        <p:txBody>
          <a:bodyPr/>
          <a:lstStyle>
            <a:lvl1pPr>
              <a:defRPr/>
            </a:lvl1pPr>
          </a:lstStyle>
          <a:p>
            <a:r>
              <a:rPr lang="en-US" altLang="en-US"/>
              <a:t>08-</a:t>
            </a:r>
            <a:fld id="{7FF9266B-6089-4DF9-9A23-7F64F798573F}" type="slidenum">
              <a:rPr lang="en-US" altLang="en-US"/>
              <a:pPr/>
              <a:t>‹#›</a:t>
            </a:fld>
            <a:r>
              <a:rPr lang="en-US" altLang="en-US"/>
              <a:t>-RX341-PPT</a:t>
            </a:r>
          </a:p>
        </p:txBody>
      </p:sp>
    </p:spTree>
    <p:extLst>
      <p:ext uri="{BB962C8B-B14F-4D97-AF65-F5344CB8AC3E}">
        <p14:creationId xmlns:p14="http://schemas.microsoft.com/office/powerpoint/2010/main" val="23690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3761D-7D01-A6BE-4ADE-2AAF15ABAE82}"/>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44637C79-4833-67D2-0DA0-D863716EC5E6}"/>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2CBC193-1FB9-5CBB-17C3-0FC587CE1416}"/>
              </a:ext>
            </a:extLst>
          </p:cNvPr>
          <p:cNvSpPr>
            <a:spLocks noGrp="1"/>
          </p:cNvSpPr>
          <p:nvPr>
            <p:ph type="sldNum" sz="quarter" idx="12"/>
          </p:nvPr>
        </p:nvSpPr>
        <p:spPr/>
        <p:txBody>
          <a:bodyPr/>
          <a:lstStyle>
            <a:lvl1pPr>
              <a:defRPr/>
            </a:lvl1pPr>
          </a:lstStyle>
          <a:p>
            <a:r>
              <a:rPr lang="en-US" altLang="en-US"/>
              <a:t>08-</a:t>
            </a:r>
            <a:fld id="{210CD734-1071-4887-9EA2-986EAB5ECA75}" type="slidenum">
              <a:rPr lang="en-US" altLang="en-US"/>
              <a:pPr/>
              <a:t>‹#›</a:t>
            </a:fld>
            <a:r>
              <a:rPr lang="en-US" altLang="en-US"/>
              <a:t>-RX341-PPT</a:t>
            </a:r>
          </a:p>
        </p:txBody>
      </p:sp>
    </p:spTree>
    <p:extLst>
      <p:ext uri="{BB962C8B-B14F-4D97-AF65-F5344CB8AC3E}">
        <p14:creationId xmlns:p14="http://schemas.microsoft.com/office/powerpoint/2010/main" val="125027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08BF0-8153-87A0-3E05-9D5236C239FF}"/>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8" name="Footer Placeholder 7">
            <a:extLst>
              <a:ext uri="{FF2B5EF4-FFF2-40B4-BE49-F238E27FC236}">
                <a16:creationId xmlns:a16="http://schemas.microsoft.com/office/drawing/2014/main" id="{FE337F2A-7FFA-8690-38DE-CA036E815D27}"/>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944684F5-733C-637D-5F31-15EEF4D04B7B}"/>
              </a:ext>
            </a:extLst>
          </p:cNvPr>
          <p:cNvSpPr>
            <a:spLocks noGrp="1"/>
          </p:cNvSpPr>
          <p:nvPr>
            <p:ph type="sldNum" sz="quarter" idx="12"/>
          </p:nvPr>
        </p:nvSpPr>
        <p:spPr/>
        <p:txBody>
          <a:bodyPr/>
          <a:lstStyle>
            <a:lvl1pPr>
              <a:defRPr/>
            </a:lvl1pPr>
          </a:lstStyle>
          <a:p>
            <a:r>
              <a:rPr lang="en-US" altLang="en-US"/>
              <a:t>08-</a:t>
            </a:r>
            <a:fld id="{71AE439F-238E-4C99-A993-DE69246A02E5}" type="slidenum">
              <a:rPr lang="en-US" altLang="en-US"/>
              <a:pPr/>
              <a:t>‹#›</a:t>
            </a:fld>
            <a:r>
              <a:rPr lang="en-US" altLang="en-US"/>
              <a:t>-RX341-PPT</a:t>
            </a:r>
          </a:p>
        </p:txBody>
      </p:sp>
    </p:spTree>
    <p:extLst>
      <p:ext uri="{BB962C8B-B14F-4D97-AF65-F5344CB8AC3E}">
        <p14:creationId xmlns:p14="http://schemas.microsoft.com/office/powerpoint/2010/main" val="175868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85FDF-221B-7775-ADA9-DAC37EC2841A}"/>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4" name="Footer Placeholder 3">
            <a:extLst>
              <a:ext uri="{FF2B5EF4-FFF2-40B4-BE49-F238E27FC236}">
                <a16:creationId xmlns:a16="http://schemas.microsoft.com/office/drawing/2014/main" id="{2EA139C8-2ED3-18DC-FB9C-E64788CE5027}"/>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8B32E73-84BF-8BF6-47D7-D61235741963}"/>
              </a:ext>
            </a:extLst>
          </p:cNvPr>
          <p:cNvSpPr>
            <a:spLocks noGrp="1"/>
          </p:cNvSpPr>
          <p:nvPr>
            <p:ph type="sldNum" sz="quarter" idx="12"/>
          </p:nvPr>
        </p:nvSpPr>
        <p:spPr/>
        <p:txBody>
          <a:bodyPr/>
          <a:lstStyle>
            <a:lvl1pPr>
              <a:defRPr/>
            </a:lvl1pPr>
          </a:lstStyle>
          <a:p>
            <a:r>
              <a:rPr lang="en-US" altLang="en-US"/>
              <a:t>08-</a:t>
            </a:r>
            <a:fld id="{3639ED96-7211-487B-9CCF-F30ABCF0164C}" type="slidenum">
              <a:rPr lang="en-US" altLang="en-US"/>
              <a:pPr/>
              <a:t>‹#›</a:t>
            </a:fld>
            <a:r>
              <a:rPr lang="en-US" altLang="en-US"/>
              <a:t>-RX341-PPT</a:t>
            </a:r>
          </a:p>
        </p:txBody>
      </p:sp>
    </p:spTree>
    <p:extLst>
      <p:ext uri="{BB962C8B-B14F-4D97-AF65-F5344CB8AC3E}">
        <p14:creationId xmlns:p14="http://schemas.microsoft.com/office/powerpoint/2010/main" val="406761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350E6-DF3B-393E-42C2-F16C9A7942D2}"/>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BF648A91-AAD4-0239-C5F0-0A699B3DC1A0}"/>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A9C8E397-77C6-1D4C-C73B-85BA95690DCB}"/>
              </a:ext>
            </a:extLst>
          </p:cNvPr>
          <p:cNvSpPr>
            <a:spLocks noGrp="1"/>
          </p:cNvSpPr>
          <p:nvPr>
            <p:ph type="sldNum" sz="quarter" idx="12"/>
          </p:nvPr>
        </p:nvSpPr>
        <p:spPr/>
        <p:txBody>
          <a:bodyPr/>
          <a:lstStyle>
            <a:lvl1pPr>
              <a:defRPr/>
            </a:lvl1pPr>
          </a:lstStyle>
          <a:p>
            <a:r>
              <a:rPr lang="en-US" altLang="en-US"/>
              <a:t>08-</a:t>
            </a:r>
            <a:fld id="{54DE3F12-E255-4348-8143-AC3203A40667}" type="slidenum">
              <a:rPr lang="en-US" altLang="en-US"/>
              <a:pPr/>
              <a:t>‹#›</a:t>
            </a:fld>
            <a:r>
              <a:rPr lang="en-US" altLang="en-US"/>
              <a:t>-RX341-PPT</a:t>
            </a:r>
          </a:p>
        </p:txBody>
      </p:sp>
    </p:spTree>
    <p:extLst>
      <p:ext uri="{BB962C8B-B14F-4D97-AF65-F5344CB8AC3E}">
        <p14:creationId xmlns:p14="http://schemas.microsoft.com/office/powerpoint/2010/main" val="149593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93B77E5-259D-B9A8-7E92-E9CBAF4B65B9}"/>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6B9F9C44-98A7-1F44-DA5F-2752EFFC901E}"/>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BB5AC1E-4C02-FAD2-1673-36E8DF81A7AC}"/>
              </a:ext>
            </a:extLst>
          </p:cNvPr>
          <p:cNvSpPr>
            <a:spLocks noGrp="1"/>
          </p:cNvSpPr>
          <p:nvPr>
            <p:ph type="sldNum" sz="quarter" idx="12"/>
          </p:nvPr>
        </p:nvSpPr>
        <p:spPr/>
        <p:txBody>
          <a:bodyPr/>
          <a:lstStyle>
            <a:lvl1pPr>
              <a:defRPr/>
            </a:lvl1pPr>
          </a:lstStyle>
          <a:p>
            <a:r>
              <a:rPr lang="en-US" altLang="en-US"/>
              <a:t>08-</a:t>
            </a:r>
            <a:fld id="{9A709FEA-4EEF-44F6-AB94-1593046DED51}" type="slidenum">
              <a:rPr lang="en-US" altLang="en-US"/>
              <a:pPr/>
              <a:t>‹#›</a:t>
            </a:fld>
            <a:r>
              <a:rPr lang="en-US" altLang="en-US"/>
              <a:t>-RX341-PPT</a:t>
            </a:r>
          </a:p>
        </p:txBody>
      </p:sp>
    </p:spTree>
    <p:extLst>
      <p:ext uri="{BB962C8B-B14F-4D97-AF65-F5344CB8AC3E}">
        <p14:creationId xmlns:p14="http://schemas.microsoft.com/office/powerpoint/2010/main" val="102774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728BC57-D615-221F-9B32-33BF5A8F46B3}"/>
              </a:ext>
            </a:extLst>
          </p:cNvPr>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BAC5C3E5-D50D-021D-8D41-775DF65E3AF1}"/>
              </a:ext>
            </a:extLst>
          </p:cNvPr>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3A7A117-8164-90C1-DA3B-EDE73BC8DD89}"/>
              </a:ext>
            </a:extLst>
          </p:cNvPr>
          <p:cNvSpPr>
            <a:spLocks noGrp="1"/>
          </p:cNvSpPr>
          <p:nvPr>
            <p:ph type="sldNum" sz="quarter" idx="12"/>
          </p:nvPr>
        </p:nvSpPr>
        <p:spPr/>
        <p:txBody>
          <a:bodyPr/>
          <a:lstStyle>
            <a:lvl1pPr>
              <a:defRPr/>
            </a:lvl1pPr>
          </a:lstStyle>
          <a:p>
            <a:r>
              <a:rPr lang="en-US" altLang="en-US"/>
              <a:t>08-</a:t>
            </a:r>
            <a:fld id="{B5781828-F24D-4595-9597-A2086559DD9A}" type="slidenum">
              <a:rPr lang="en-US" altLang="en-US"/>
              <a:pPr/>
              <a:t>‹#›</a:t>
            </a:fld>
            <a:r>
              <a:rPr lang="en-US" altLang="en-US"/>
              <a:t>-RX341-PPT</a:t>
            </a:r>
          </a:p>
        </p:txBody>
      </p:sp>
    </p:spTree>
    <p:extLst>
      <p:ext uri="{BB962C8B-B14F-4D97-AF65-F5344CB8AC3E}">
        <p14:creationId xmlns:p14="http://schemas.microsoft.com/office/powerpoint/2010/main" val="93846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62D60F1-9825-D02F-9361-D51E19F98D88}"/>
              </a:ext>
            </a:extLst>
          </p:cNvPr>
          <p:cNvSpPr>
            <a:spLocks noGrp="1" noChangeArrowheads="1"/>
          </p:cNvSpPr>
          <p:nvPr>
            <p:ph type="title"/>
          </p:nvPr>
        </p:nvSpPr>
        <p:spPr bwMode="auto">
          <a:xfrm>
            <a:off x="457200" y="457200"/>
            <a:ext cx="8229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0EF01048-9308-1472-0BB9-14671D85992E}"/>
              </a:ext>
            </a:extLst>
          </p:cNvPr>
          <p:cNvSpPr>
            <a:spLocks noGrp="1" noChangeArrowheads="1"/>
          </p:cNvSpPr>
          <p:nvPr>
            <p:ph type="body" idx="1"/>
          </p:nvPr>
        </p:nvSpPr>
        <p:spPr bwMode="auto">
          <a:xfrm>
            <a:off x="457200" y="19050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509DD173-77A9-D4F9-2EC4-135EFF98F279}"/>
              </a:ext>
            </a:extLst>
          </p:cNvPr>
          <p:cNvSpPr>
            <a:spLocks noGrp="1" noChangeArrowheads="1"/>
          </p:cNvSpPr>
          <p:nvPr>
            <p:ph type="sldNum" sz="quarter" idx="4"/>
          </p:nvPr>
        </p:nvSpPr>
        <p:spPr bwMode="auto">
          <a:xfrm>
            <a:off x="7391400" y="6596063"/>
            <a:ext cx="1752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FFC000"/>
                </a:solidFill>
              </a:defRPr>
            </a:lvl1pPr>
          </a:lstStyle>
          <a:p>
            <a:r>
              <a:rPr lang="en-US" altLang="en-US"/>
              <a:t>08-</a:t>
            </a:r>
            <a:fld id="{B01D4A92-A888-4CFF-83B7-286189C33C50}" type="slidenum">
              <a:rPr lang="en-US" altLang="en-US"/>
              <a:pPr/>
              <a:t>‹#›</a:t>
            </a:fld>
            <a:r>
              <a:rPr lang="en-US" altLang="en-US"/>
              <a:t>-RX341-PPT</a:t>
            </a:r>
          </a:p>
        </p:txBody>
      </p:sp>
      <p:sp>
        <p:nvSpPr>
          <p:cNvPr id="8" name="Slide Number Placeholder 21">
            <a:extLst>
              <a:ext uri="{FF2B5EF4-FFF2-40B4-BE49-F238E27FC236}">
                <a16:creationId xmlns:a16="http://schemas.microsoft.com/office/drawing/2014/main" id="{147292C5-3365-F9BA-E8B5-E923F22AD153}"/>
              </a:ext>
            </a:extLst>
          </p:cNvPr>
          <p:cNvSpPr txBox="1">
            <a:spLocks/>
          </p:cNvSpPr>
          <p:nvPr userDrawn="1"/>
        </p:nvSpPr>
        <p:spPr>
          <a:xfrm>
            <a:off x="76200" y="6553200"/>
            <a:ext cx="4876800" cy="227013"/>
          </a:xfrm>
          <a:prstGeom prst="rect">
            <a:avLst/>
          </a:prstGeom>
          <a:noFill/>
        </p:spPr>
        <p:txBody>
          <a:bodyPr lIns="0" tIns="0" rIns="0" bIns="0" anchor="b"/>
          <a:lstStyle>
            <a:lvl1pPr algn="ctr" eaLnBrk="1" latinLnBrk="0" hangingPunct="1">
              <a:defRPr kumimoji="0" sz="1000" baseline="0">
                <a:solidFill>
                  <a:schemeClr val="tx2"/>
                </a:solidFill>
              </a:defRPr>
            </a:lvl1pPr>
          </a:lstStyle>
          <a:p>
            <a:pPr algn="l">
              <a:defRPr/>
            </a:pPr>
            <a:r>
              <a:rPr lang="en-US" b="1" dirty="0">
                <a:solidFill>
                  <a:srgbClr val="FFC000"/>
                </a:solidFill>
                <a:latin typeface="Arial" charset="0"/>
              </a:rPr>
              <a:t>Unit 8   Monitoring</a:t>
            </a:r>
          </a:p>
        </p:txBody>
      </p:sp>
      <p:sp>
        <p:nvSpPr>
          <p:cNvPr id="2" name="Slide Number Placeholder 5">
            <a:extLst>
              <a:ext uri="{FF2B5EF4-FFF2-40B4-BE49-F238E27FC236}">
                <a16:creationId xmlns:a16="http://schemas.microsoft.com/office/drawing/2014/main" id="{3182FC12-9009-0182-D0CB-963AFDA56019}"/>
              </a:ext>
            </a:extLst>
          </p:cNvPr>
          <p:cNvSpPr txBox="1">
            <a:spLocks/>
          </p:cNvSpPr>
          <p:nvPr userDrawn="1"/>
        </p:nvSpPr>
        <p:spPr bwMode="auto">
          <a:xfrm>
            <a:off x="0" y="112713"/>
            <a:ext cx="48577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b="1">
                <a:solidFill>
                  <a:srgbClr val="FFC000"/>
                </a:solidFill>
              </a:rPr>
              <a:t>RX-341     Prescribed Fire Plan Preparation</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rtl="0" eaLnBrk="0" fontAlgn="base" hangingPunct="0">
        <a:spcBef>
          <a:spcPct val="0"/>
        </a:spcBef>
        <a:spcAft>
          <a:spcPct val="0"/>
        </a:spcAft>
        <a:defRPr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62673"/>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262673"/>
        </a:buClr>
        <a:buChar char="–"/>
        <a:defRPr sz="2800" b="1">
          <a:solidFill>
            <a:schemeClr val="tx1"/>
          </a:solidFill>
          <a:latin typeface="+mn-lt"/>
        </a:defRPr>
      </a:lvl2pPr>
      <a:lvl3pPr marL="1143000" indent="-228600" algn="l" rtl="0" eaLnBrk="0" fontAlgn="base" hangingPunct="0">
        <a:spcBef>
          <a:spcPct val="20000"/>
        </a:spcBef>
        <a:spcAft>
          <a:spcPct val="0"/>
        </a:spcAft>
        <a:buClr>
          <a:srgbClr val="262673"/>
        </a:buClr>
        <a:buChar char="•"/>
        <a:defRPr sz="2400" b="1">
          <a:solidFill>
            <a:schemeClr val="tx1"/>
          </a:solidFill>
          <a:latin typeface="+mn-lt"/>
        </a:defRPr>
      </a:lvl3pPr>
      <a:lvl4pPr marL="1600200" indent="-228600" algn="l" rtl="0" eaLnBrk="0" fontAlgn="base" hangingPunct="0">
        <a:spcBef>
          <a:spcPct val="20000"/>
        </a:spcBef>
        <a:spcAft>
          <a:spcPct val="0"/>
        </a:spcAft>
        <a:buClr>
          <a:srgbClr val="262673"/>
        </a:buClr>
        <a:buChar char="–"/>
        <a:defRPr sz="2000" b="1">
          <a:solidFill>
            <a:schemeClr val="tx1"/>
          </a:solidFill>
          <a:latin typeface="+mn-lt"/>
        </a:defRPr>
      </a:lvl4pPr>
      <a:lvl5pPr marL="2057400" indent="-228600" algn="l" rtl="0" eaLnBrk="0" fontAlgn="base" hangingPunct="0">
        <a:spcBef>
          <a:spcPct val="20000"/>
        </a:spcBef>
        <a:spcAft>
          <a:spcPct val="0"/>
        </a:spcAft>
        <a:buClr>
          <a:srgbClr val="262673"/>
        </a:buClr>
        <a:buChar char="»"/>
        <a:defRPr sz="2000" b="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858C665-F52B-EAD3-A365-8B34E9F6BA7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16D106F-5DF2-7F41-44A4-01F3A17179F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37A9F31-BAC5-D6B7-7996-CF3BE88808B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7EAA440-1E31-4A77-AC46-22ABBA69C192}" type="datetimeFigureOut">
              <a:rPr lang="en-US"/>
              <a:pPr>
                <a:defRPr/>
              </a:pPr>
              <a:t>3/11/2024</a:t>
            </a:fld>
            <a:endParaRPr lang="en-US"/>
          </a:p>
        </p:txBody>
      </p:sp>
      <p:sp>
        <p:nvSpPr>
          <p:cNvPr id="5" name="Footer Placeholder 4">
            <a:extLst>
              <a:ext uri="{FF2B5EF4-FFF2-40B4-BE49-F238E27FC236}">
                <a16:creationId xmlns:a16="http://schemas.microsoft.com/office/drawing/2014/main" id="{51E352FA-6BC9-2D60-B63E-39D54231CA9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A9CDF06-3AF7-EFE1-AEAA-28590E54300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3EF68F8-9806-4EF5-B886-CE1303466D3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1E4E6231-E03A-8E97-4E76-A4E8214A939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DB5E2653-BECC-48E5-B60E-7599944EF93C}" type="slidenum">
              <a:rPr lang="en-US" altLang="en-US" sz="1000">
                <a:solidFill>
                  <a:srgbClr val="FFC000"/>
                </a:solidFill>
              </a:rPr>
              <a:pPr>
                <a:spcBef>
                  <a:spcPct val="0"/>
                </a:spcBef>
                <a:buClrTx/>
                <a:buFontTx/>
                <a:buNone/>
              </a:pPr>
              <a:t>1</a:t>
            </a:fld>
            <a:r>
              <a:rPr lang="en-US" altLang="en-US" sz="1000">
                <a:solidFill>
                  <a:srgbClr val="FFC000"/>
                </a:solidFill>
              </a:rPr>
              <a:t>-RX341-PPT</a:t>
            </a:r>
          </a:p>
        </p:txBody>
      </p:sp>
      <p:sp>
        <p:nvSpPr>
          <p:cNvPr id="2050" name="Rectangle 2">
            <a:extLst>
              <a:ext uri="{FF2B5EF4-FFF2-40B4-BE49-F238E27FC236}">
                <a16:creationId xmlns:a16="http://schemas.microsoft.com/office/drawing/2014/main" id="{0CEDAC8D-27D5-F27E-27E8-AA4D623B6053}"/>
              </a:ext>
            </a:extLst>
          </p:cNvPr>
          <p:cNvSpPr>
            <a:spLocks noGrp="1" noChangeArrowheads="1"/>
          </p:cNvSpPr>
          <p:nvPr>
            <p:ph type="ctrTitle"/>
          </p:nvPr>
        </p:nvSpPr>
        <p:spPr/>
        <p:txBody>
          <a:bodyPr/>
          <a:lstStyle/>
          <a:p>
            <a:pPr eaLnBrk="1" hangingPunct="1">
              <a:defRPr/>
            </a:pPr>
            <a:r>
              <a:rPr lang="en-US"/>
              <a:t>Unit 8</a:t>
            </a:r>
          </a:p>
        </p:txBody>
      </p:sp>
      <p:sp>
        <p:nvSpPr>
          <p:cNvPr id="2051" name="Rectangle 3">
            <a:extLst>
              <a:ext uri="{FF2B5EF4-FFF2-40B4-BE49-F238E27FC236}">
                <a16:creationId xmlns:a16="http://schemas.microsoft.com/office/drawing/2014/main" id="{20CFDAFD-DF06-3CC7-CFD5-2241226DD923}"/>
              </a:ext>
            </a:extLst>
          </p:cNvPr>
          <p:cNvSpPr>
            <a:spLocks noGrp="1" noChangeArrowheads="1"/>
          </p:cNvSpPr>
          <p:nvPr>
            <p:ph type="subTitle" idx="1"/>
          </p:nvPr>
        </p:nvSpPr>
        <p:spPr>
          <a:ln>
            <a:miter lim="800000"/>
            <a:headEnd/>
            <a:tailEnd/>
          </a:ln>
        </p:spPr>
        <p:txBody>
          <a:bodyPr/>
          <a:lstStyle/>
          <a:p>
            <a:pPr eaLnBrk="1" hangingPunct="1">
              <a:buClr>
                <a:schemeClr val="accent2">
                  <a:lumMod val="75000"/>
                </a:schemeClr>
              </a:buClr>
              <a:defRPr/>
            </a:pPr>
            <a:r>
              <a:rPr lang="en-US"/>
              <a:t>Monitoring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33F7E531-BE11-F50E-883A-F15465893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F75331E2-004C-44D5-A6C8-EEEF1B069F42}" type="slidenum">
              <a:rPr lang="en-US" altLang="en-US" sz="1000">
                <a:solidFill>
                  <a:srgbClr val="FFC000"/>
                </a:solidFill>
              </a:rPr>
              <a:pPr>
                <a:spcBef>
                  <a:spcPct val="0"/>
                </a:spcBef>
                <a:buClrTx/>
                <a:buFontTx/>
                <a:buNone/>
              </a:pPr>
              <a:t>10</a:t>
            </a:fld>
            <a:r>
              <a:rPr lang="en-US" altLang="en-US" sz="1000">
                <a:solidFill>
                  <a:srgbClr val="FFC000"/>
                </a:solidFill>
              </a:rPr>
              <a:t>-RX341-PPT</a:t>
            </a:r>
          </a:p>
        </p:txBody>
      </p:sp>
      <p:sp>
        <p:nvSpPr>
          <p:cNvPr id="72706" name="Rectangle 2">
            <a:extLst>
              <a:ext uri="{FF2B5EF4-FFF2-40B4-BE49-F238E27FC236}">
                <a16:creationId xmlns:a16="http://schemas.microsoft.com/office/drawing/2014/main" id="{30C800FD-0FF0-C165-65D6-EA0B6DC8E3E2}"/>
              </a:ext>
            </a:extLst>
          </p:cNvPr>
          <p:cNvSpPr>
            <a:spLocks noGrp="1" noChangeArrowheads="1"/>
          </p:cNvSpPr>
          <p:nvPr>
            <p:ph type="title"/>
          </p:nvPr>
        </p:nvSpPr>
        <p:spPr>
          <a:xfrm>
            <a:off x="457200" y="533400"/>
            <a:ext cx="8229600" cy="1447800"/>
          </a:xfrm>
        </p:spPr>
        <p:txBody>
          <a:bodyPr/>
          <a:lstStyle/>
          <a:p>
            <a:pPr eaLnBrk="1" hangingPunct="1">
              <a:defRPr/>
            </a:pPr>
            <a:r>
              <a:rPr lang="en-US" sz="4000" dirty="0"/>
              <a:t>Level Three: </a:t>
            </a:r>
            <a:br>
              <a:rPr lang="en-US" sz="4000" dirty="0"/>
            </a:br>
            <a:r>
              <a:rPr lang="en-US" sz="4000" dirty="0"/>
              <a:t>Short-Term Change Monitoring</a:t>
            </a:r>
          </a:p>
        </p:txBody>
      </p:sp>
      <p:sp>
        <p:nvSpPr>
          <p:cNvPr id="23556" name="Rectangle 3">
            <a:extLst>
              <a:ext uri="{FF2B5EF4-FFF2-40B4-BE49-F238E27FC236}">
                <a16:creationId xmlns:a16="http://schemas.microsoft.com/office/drawing/2014/main" id="{A96D5477-943C-A012-A893-A8F719A6E659}"/>
              </a:ext>
            </a:extLst>
          </p:cNvPr>
          <p:cNvSpPr>
            <a:spLocks noGrp="1" noChangeArrowheads="1"/>
          </p:cNvSpPr>
          <p:nvPr>
            <p:ph type="body" idx="1"/>
          </p:nvPr>
        </p:nvSpPr>
        <p:spPr>
          <a:xfrm>
            <a:off x="457200" y="2286000"/>
            <a:ext cx="8229600" cy="2209800"/>
          </a:xfrm>
        </p:spPr>
        <p:txBody>
          <a:bodyPr/>
          <a:lstStyle/>
          <a:p>
            <a:pPr marL="609600" indent="-609600" eaLnBrk="1" hangingPunct="1"/>
            <a:r>
              <a:rPr lang="en-US" altLang="en-US" sz="2800" dirty="0"/>
              <a:t>Prescribed fire plan indicates who, when, and how level 3 monitoring will be done.</a:t>
            </a:r>
          </a:p>
          <a:p>
            <a:pPr marL="609600" indent="-609600" eaLnBrk="1" hangingPunct="1"/>
            <a:r>
              <a:rPr lang="en-US" altLang="en-US" sz="2800" dirty="0"/>
              <a:t>Primary measure of success</a:t>
            </a:r>
          </a:p>
          <a:p>
            <a:pPr marL="609600" indent="-609600" eaLnBrk="1" hangingPunct="1"/>
            <a:r>
              <a:rPr lang="en-US" altLang="en-US" sz="2800" dirty="0"/>
              <a:t>Detects first order fire effects</a:t>
            </a:r>
          </a:p>
          <a:p>
            <a:pPr marL="609600" indent="-609600" eaLnBrk="1" hangingPunct="1"/>
            <a:r>
              <a:rPr lang="en-US" altLang="en-US" sz="2800" dirty="0"/>
              <a:t>Usually related to resource/fuels objectives</a:t>
            </a:r>
          </a:p>
          <a:p>
            <a:pPr marL="609600" indent="-609600" eaLnBrk="1" hangingPunct="1"/>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33F7E531-BE11-F50E-883A-F15465893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F75331E2-004C-44D5-A6C8-EEEF1B069F42}" type="slidenum">
              <a:rPr lang="en-US" altLang="en-US" sz="1000">
                <a:solidFill>
                  <a:srgbClr val="FFC000"/>
                </a:solidFill>
              </a:rPr>
              <a:pPr>
                <a:spcBef>
                  <a:spcPct val="0"/>
                </a:spcBef>
                <a:buClrTx/>
                <a:buFontTx/>
                <a:buNone/>
              </a:pPr>
              <a:t>11</a:t>
            </a:fld>
            <a:r>
              <a:rPr lang="en-US" altLang="en-US" sz="1000">
                <a:solidFill>
                  <a:srgbClr val="FFC000"/>
                </a:solidFill>
              </a:rPr>
              <a:t>-RX341-PPT</a:t>
            </a:r>
          </a:p>
        </p:txBody>
      </p:sp>
      <p:sp>
        <p:nvSpPr>
          <p:cNvPr id="72706" name="Rectangle 2">
            <a:extLst>
              <a:ext uri="{FF2B5EF4-FFF2-40B4-BE49-F238E27FC236}">
                <a16:creationId xmlns:a16="http://schemas.microsoft.com/office/drawing/2014/main" id="{30C800FD-0FF0-C165-65D6-EA0B6DC8E3E2}"/>
              </a:ext>
            </a:extLst>
          </p:cNvPr>
          <p:cNvSpPr>
            <a:spLocks noGrp="1" noChangeArrowheads="1"/>
          </p:cNvSpPr>
          <p:nvPr>
            <p:ph type="title"/>
          </p:nvPr>
        </p:nvSpPr>
        <p:spPr>
          <a:xfrm>
            <a:off x="381000" y="304800"/>
            <a:ext cx="8229600" cy="1447800"/>
          </a:xfrm>
        </p:spPr>
        <p:txBody>
          <a:bodyPr/>
          <a:lstStyle/>
          <a:p>
            <a:pPr eaLnBrk="1" hangingPunct="1">
              <a:defRPr/>
            </a:pPr>
            <a:r>
              <a:rPr lang="en-US" sz="4000" dirty="0"/>
              <a:t>Level Three: </a:t>
            </a:r>
            <a:br>
              <a:rPr lang="en-US" sz="4000" dirty="0"/>
            </a:br>
            <a:r>
              <a:rPr lang="en-US" sz="4000" dirty="0"/>
              <a:t>Short-Term Change Monitoring</a:t>
            </a:r>
          </a:p>
        </p:txBody>
      </p:sp>
      <p:pic>
        <p:nvPicPr>
          <p:cNvPr id="4" name="Picture 3">
            <a:extLst>
              <a:ext uri="{FF2B5EF4-FFF2-40B4-BE49-F238E27FC236}">
                <a16:creationId xmlns:a16="http://schemas.microsoft.com/office/drawing/2014/main" id="{77CCB5DD-3106-FADD-A822-0E96BAB38FF1}"/>
              </a:ext>
            </a:extLst>
          </p:cNvPr>
          <p:cNvPicPr>
            <a:picLocks noChangeAspect="1"/>
          </p:cNvPicPr>
          <p:nvPr/>
        </p:nvPicPr>
        <p:blipFill>
          <a:blip r:embed="rId2"/>
          <a:stretch>
            <a:fillRect/>
          </a:stretch>
        </p:blipFill>
        <p:spPr>
          <a:xfrm>
            <a:off x="1524000" y="1812131"/>
            <a:ext cx="6275927" cy="4724400"/>
          </a:xfrm>
          <a:prstGeom prst="rect">
            <a:avLst/>
          </a:prstGeom>
        </p:spPr>
      </p:pic>
    </p:spTree>
    <p:extLst>
      <p:ext uri="{BB962C8B-B14F-4D97-AF65-F5344CB8AC3E}">
        <p14:creationId xmlns:p14="http://schemas.microsoft.com/office/powerpoint/2010/main" val="285895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7B2DE698-875F-7AC7-C194-3B1E0ADB43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29722A1C-5837-4F51-B061-148295C45A6E}" type="slidenum">
              <a:rPr lang="en-US" altLang="en-US" sz="1000">
                <a:solidFill>
                  <a:srgbClr val="FFC000"/>
                </a:solidFill>
              </a:rPr>
              <a:pPr>
                <a:spcBef>
                  <a:spcPct val="0"/>
                </a:spcBef>
                <a:buClrTx/>
                <a:buFontTx/>
                <a:buNone/>
              </a:pPr>
              <a:t>12</a:t>
            </a:fld>
            <a:r>
              <a:rPr lang="en-US" altLang="en-US" sz="1000">
                <a:solidFill>
                  <a:srgbClr val="FFC000"/>
                </a:solidFill>
              </a:rPr>
              <a:t>-RX341-PPT</a:t>
            </a:r>
          </a:p>
        </p:txBody>
      </p:sp>
      <p:sp>
        <p:nvSpPr>
          <p:cNvPr id="73730" name="Rectangle 2">
            <a:extLst>
              <a:ext uri="{FF2B5EF4-FFF2-40B4-BE49-F238E27FC236}">
                <a16:creationId xmlns:a16="http://schemas.microsoft.com/office/drawing/2014/main" id="{91F1DA06-22B5-9443-2529-548AA7B34C38}"/>
              </a:ext>
            </a:extLst>
          </p:cNvPr>
          <p:cNvSpPr>
            <a:spLocks noGrp="1" noChangeArrowheads="1"/>
          </p:cNvSpPr>
          <p:nvPr>
            <p:ph type="title"/>
          </p:nvPr>
        </p:nvSpPr>
        <p:spPr/>
        <p:txBody>
          <a:bodyPr/>
          <a:lstStyle/>
          <a:p>
            <a:pPr eaLnBrk="1" hangingPunct="1">
              <a:defRPr/>
            </a:pPr>
            <a:r>
              <a:rPr lang="en-US" sz="4000"/>
              <a:t>Level Four: Long-Term Change Monitoring</a:t>
            </a:r>
          </a:p>
        </p:txBody>
      </p:sp>
      <p:sp>
        <p:nvSpPr>
          <p:cNvPr id="24580" name="Rectangle 3">
            <a:extLst>
              <a:ext uri="{FF2B5EF4-FFF2-40B4-BE49-F238E27FC236}">
                <a16:creationId xmlns:a16="http://schemas.microsoft.com/office/drawing/2014/main" id="{EC5300E5-7B39-8FA0-8E7E-8D9FFB95ADDB}"/>
              </a:ext>
            </a:extLst>
          </p:cNvPr>
          <p:cNvSpPr>
            <a:spLocks noGrp="1" noChangeArrowheads="1"/>
          </p:cNvSpPr>
          <p:nvPr>
            <p:ph type="body" idx="1"/>
          </p:nvPr>
        </p:nvSpPr>
        <p:spPr>
          <a:xfrm>
            <a:off x="457200" y="2057400"/>
            <a:ext cx="8229600" cy="3886200"/>
          </a:xfrm>
        </p:spPr>
        <p:txBody>
          <a:bodyPr/>
          <a:lstStyle/>
          <a:p>
            <a:pPr marL="609600" indent="-609600" eaLnBrk="1" hangingPunct="1"/>
            <a:r>
              <a:rPr lang="en-US" altLang="en-US"/>
              <a:t>Measure effects over long periods of time.</a:t>
            </a:r>
          </a:p>
          <a:p>
            <a:pPr marL="609600" indent="-609600" eaLnBrk="1" hangingPunct="1"/>
            <a:r>
              <a:rPr lang="en-US" altLang="en-US"/>
              <a:t>Often includes multiple management activities.</a:t>
            </a:r>
          </a:p>
          <a:p>
            <a:pPr marL="609600" indent="-609600" eaLnBrk="1" hangingPunct="1"/>
            <a:r>
              <a:rPr lang="en-US" altLang="en-US"/>
              <a:t>Not typically included in the prescribed fire plan.</a:t>
            </a:r>
          </a:p>
          <a:p>
            <a:pPr marL="609600" indent="-609600"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1336C36B-2020-67BA-77A9-0747C41DA4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E98FA533-82AA-412F-B3CC-741A475958CC}" type="slidenum">
              <a:rPr lang="en-US" altLang="en-US" sz="1000">
                <a:solidFill>
                  <a:srgbClr val="FFC000"/>
                </a:solidFill>
              </a:rPr>
              <a:pPr>
                <a:spcBef>
                  <a:spcPct val="0"/>
                </a:spcBef>
                <a:buClrTx/>
                <a:buFontTx/>
                <a:buNone/>
              </a:pPr>
              <a:t>13</a:t>
            </a:fld>
            <a:r>
              <a:rPr lang="en-US" altLang="en-US" sz="1000">
                <a:solidFill>
                  <a:srgbClr val="FFC000"/>
                </a:solidFill>
              </a:rPr>
              <a:t>-RX341-PPT</a:t>
            </a:r>
          </a:p>
        </p:txBody>
      </p:sp>
      <p:sp>
        <p:nvSpPr>
          <p:cNvPr id="81922" name="Rectangle 2">
            <a:extLst>
              <a:ext uri="{FF2B5EF4-FFF2-40B4-BE49-F238E27FC236}">
                <a16:creationId xmlns:a16="http://schemas.microsoft.com/office/drawing/2014/main" id="{9CBA164C-9F72-5826-7D66-318FA68BA49A}"/>
              </a:ext>
            </a:extLst>
          </p:cNvPr>
          <p:cNvSpPr>
            <a:spLocks noGrp="1" noChangeArrowheads="1"/>
          </p:cNvSpPr>
          <p:nvPr>
            <p:ph type="title"/>
          </p:nvPr>
        </p:nvSpPr>
        <p:spPr/>
        <p:txBody>
          <a:bodyPr/>
          <a:lstStyle/>
          <a:p>
            <a:pPr eaLnBrk="1" hangingPunct="1">
              <a:defRPr/>
            </a:pPr>
            <a:r>
              <a:rPr lang="en-US" sz="4000"/>
              <a:t>Monitoring Elements Required in the Prescribed Fire Plan</a:t>
            </a:r>
          </a:p>
        </p:txBody>
      </p:sp>
      <p:sp>
        <p:nvSpPr>
          <p:cNvPr id="25604" name="Rectangle 3">
            <a:extLst>
              <a:ext uri="{FF2B5EF4-FFF2-40B4-BE49-F238E27FC236}">
                <a16:creationId xmlns:a16="http://schemas.microsoft.com/office/drawing/2014/main" id="{23A87879-B6C3-0756-B769-B8FE3F17ECC4}"/>
              </a:ext>
            </a:extLst>
          </p:cNvPr>
          <p:cNvSpPr>
            <a:spLocks noGrp="1" noChangeArrowheads="1"/>
          </p:cNvSpPr>
          <p:nvPr>
            <p:ph type="body" idx="1"/>
          </p:nvPr>
        </p:nvSpPr>
        <p:spPr/>
        <p:txBody>
          <a:bodyPr/>
          <a:lstStyle/>
          <a:p>
            <a:pPr eaLnBrk="1" hangingPunct="1"/>
            <a:r>
              <a:rPr lang="en-US" altLang="en-US"/>
              <a:t>The intensity of monitoring is determined by:</a:t>
            </a:r>
          </a:p>
          <a:p>
            <a:pPr lvl="1" eaLnBrk="1" hangingPunct="1"/>
            <a:r>
              <a:rPr lang="en-US" altLang="en-US"/>
              <a:t>Agency direction</a:t>
            </a:r>
          </a:p>
          <a:p>
            <a:pPr lvl="1" eaLnBrk="1" hangingPunct="1"/>
            <a:r>
              <a:rPr lang="en-US" altLang="en-US"/>
              <a:t>NEPA requirements</a:t>
            </a:r>
          </a:p>
          <a:p>
            <a:pPr lvl="1" eaLnBrk="1" hangingPunct="1"/>
            <a:r>
              <a:rPr lang="en-US" altLang="en-US"/>
              <a:t>Threatened and endangered species concerns</a:t>
            </a:r>
          </a:p>
          <a:p>
            <a:pPr lvl="1" eaLnBrk="1" hangingPunct="1"/>
            <a:r>
              <a:rPr lang="en-US" altLang="en-US"/>
              <a:t>Cultural/archaeological concerns</a:t>
            </a:r>
          </a:p>
          <a:p>
            <a:pPr lvl="1" eaLnBrk="1" hangingPunct="1"/>
            <a:r>
              <a:rPr lang="en-US" altLang="en-US"/>
              <a:t>Goals and objectives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B9524243-524B-8DFC-6B45-6DD6E29A0A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61368A8D-6520-49B0-9670-3BDA1D9465D0}" type="slidenum">
              <a:rPr lang="en-US" altLang="en-US" sz="1000">
                <a:solidFill>
                  <a:srgbClr val="FFC000"/>
                </a:solidFill>
              </a:rPr>
              <a:pPr>
                <a:spcBef>
                  <a:spcPct val="0"/>
                </a:spcBef>
                <a:buClrTx/>
                <a:buFontTx/>
                <a:buNone/>
              </a:pPr>
              <a:t>14</a:t>
            </a:fld>
            <a:r>
              <a:rPr lang="en-US" altLang="en-US" sz="1000">
                <a:solidFill>
                  <a:srgbClr val="FFC000"/>
                </a:solidFill>
              </a:rPr>
              <a:t>-RX341-PPT</a:t>
            </a:r>
          </a:p>
        </p:txBody>
      </p:sp>
      <p:sp>
        <p:nvSpPr>
          <p:cNvPr id="74754" name="Rectangle 2">
            <a:extLst>
              <a:ext uri="{FF2B5EF4-FFF2-40B4-BE49-F238E27FC236}">
                <a16:creationId xmlns:a16="http://schemas.microsoft.com/office/drawing/2014/main" id="{642C2A68-1F51-C0CF-BDCD-6223A5724FE2}"/>
              </a:ext>
            </a:extLst>
          </p:cNvPr>
          <p:cNvSpPr>
            <a:spLocks noGrp="1" noChangeArrowheads="1"/>
          </p:cNvSpPr>
          <p:nvPr>
            <p:ph type="title"/>
          </p:nvPr>
        </p:nvSpPr>
        <p:spPr/>
        <p:txBody>
          <a:bodyPr/>
          <a:lstStyle/>
          <a:p>
            <a:pPr eaLnBrk="1" hangingPunct="1">
              <a:defRPr/>
            </a:pPr>
            <a:r>
              <a:rPr lang="en-US" sz="4000"/>
              <a:t>Monitoring Elements Required in the Prescribed Fire Plan</a:t>
            </a:r>
          </a:p>
        </p:txBody>
      </p:sp>
      <p:sp>
        <p:nvSpPr>
          <p:cNvPr id="26628" name="Rectangle 3">
            <a:extLst>
              <a:ext uri="{FF2B5EF4-FFF2-40B4-BE49-F238E27FC236}">
                <a16:creationId xmlns:a16="http://schemas.microsoft.com/office/drawing/2014/main" id="{29C441EC-DE64-8848-6116-B11516C4990F}"/>
              </a:ext>
            </a:extLst>
          </p:cNvPr>
          <p:cNvSpPr>
            <a:spLocks noGrp="1" noChangeArrowheads="1"/>
          </p:cNvSpPr>
          <p:nvPr>
            <p:ph type="body" idx="1"/>
          </p:nvPr>
        </p:nvSpPr>
        <p:spPr>
          <a:xfrm>
            <a:off x="457200" y="1905000"/>
            <a:ext cx="8686800" cy="4419600"/>
          </a:xfrm>
        </p:spPr>
        <p:txBody>
          <a:bodyPr/>
          <a:lstStyle/>
          <a:p>
            <a:pPr marL="609600" indent="-609600" eaLnBrk="1" hangingPunct="1"/>
            <a:r>
              <a:rPr lang="en-US" altLang="en-US" sz="2800"/>
              <a:t>Fuels information required and procedures</a:t>
            </a:r>
          </a:p>
          <a:p>
            <a:pPr marL="609600" indent="-609600" eaLnBrk="1" hangingPunct="1"/>
            <a:r>
              <a:rPr lang="en-US" altLang="en-US" sz="2800"/>
              <a:t>Weather (forecast and observed) monitoring required and procedures</a:t>
            </a:r>
          </a:p>
          <a:p>
            <a:pPr marL="609600" indent="-609600" eaLnBrk="1" hangingPunct="1"/>
            <a:r>
              <a:rPr lang="en-US" altLang="en-US" sz="2800"/>
              <a:t>Fire behavior monitoring required and procedures</a:t>
            </a:r>
          </a:p>
          <a:p>
            <a:pPr marL="609600" indent="-609600" eaLnBrk="1" hangingPunct="1"/>
            <a:r>
              <a:rPr lang="en-US" altLang="en-US" sz="2800"/>
              <a:t>Monitoring required to ensure that prescribed fire plan objectives are being met</a:t>
            </a:r>
          </a:p>
          <a:p>
            <a:pPr marL="609600" indent="-609600" eaLnBrk="1" hangingPunct="1"/>
            <a:r>
              <a:rPr lang="en-US" altLang="en-US" sz="2800"/>
              <a:t>Smoke dispersal monitoring required and procedures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71485B-71C4-568C-3042-947006B8B74B}"/>
              </a:ext>
            </a:extLst>
          </p:cNvPr>
          <p:cNvSpPr txBox="1"/>
          <p:nvPr/>
        </p:nvSpPr>
        <p:spPr>
          <a:xfrm>
            <a:off x="3171825" y="525463"/>
            <a:ext cx="3467100" cy="1938337"/>
          </a:xfrm>
          <a:prstGeom prst="rect">
            <a:avLst/>
          </a:prstGeom>
          <a:noFill/>
        </p:spPr>
        <p:txBody>
          <a:bodyPr>
            <a:spAutoFit/>
          </a:bodyPr>
          <a:lstStyle/>
          <a:p>
            <a:pPr>
              <a:defRPr/>
            </a:pPr>
            <a:r>
              <a:rPr lang="en-US" sz="2000" b="1" u="sng" dirty="0"/>
              <a:t>Is this project unique?</a:t>
            </a:r>
          </a:p>
          <a:p>
            <a:pPr marL="342900" indent="-342900">
              <a:buFont typeface="Arial" panose="020B0604020202020204" pitchFamily="34" charset="0"/>
              <a:buChar char="•"/>
              <a:defRPr/>
            </a:pPr>
            <a:r>
              <a:rPr lang="en-US" sz="2000" dirty="0"/>
              <a:t>Unique veg type?</a:t>
            </a:r>
          </a:p>
          <a:p>
            <a:pPr marL="342900" indent="-342900">
              <a:buFont typeface="Arial" panose="020B0604020202020204" pitchFamily="34" charset="0"/>
              <a:buChar char="•"/>
              <a:defRPr/>
            </a:pPr>
            <a:r>
              <a:rPr lang="en-US" sz="2000" dirty="0"/>
              <a:t>Political interest?</a:t>
            </a:r>
          </a:p>
          <a:p>
            <a:pPr marL="342900" indent="-342900">
              <a:buFont typeface="Arial" panose="020B0604020202020204" pitchFamily="34" charset="0"/>
              <a:buChar char="•"/>
              <a:defRPr/>
            </a:pPr>
            <a:r>
              <a:rPr lang="en-US" sz="2000" dirty="0"/>
              <a:t>Experimental methods?</a:t>
            </a:r>
          </a:p>
          <a:p>
            <a:pPr marL="342900" indent="-342900">
              <a:buFont typeface="Arial" panose="020B0604020202020204" pitchFamily="34" charset="0"/>
              <a:buChar char="•"/>
              <a:defRPr/>
            </a:pPr>
            <a:r>
              <a:rPr lang="en-US" sz="2000" dirty="0"/>
              <a:t>Novel treatment?</a:t>
            </a:r>
          </a:p>
          <a:p>
            <a:pPr marL="342900" indent="-342900">
              <a:buFont typeface="Arial" panose="020B0604020202020204" pitchFamily="34" charset="0"/>
              <a:buChar char="•"/>
              <a:defRPr/>
            </a:pPr>
            <a:r>
              <a:rPr lang="en-US" sz="2000" dirty="0"/>
              <a:t>No </a:t>
            </a:r>
            <a:r>
              <a:rPr lang="en-US" sz="2000" dirty="0" err="1"/>
              <a:t>prev</a:t>
            </a:r>
            <a:r>
              <a:rPr lang="en-US" sz="2000" dirty="0"/>
              <a:t> monitoring</a:t>
            </a:r>
          </a:p>
        </p:txBody>
      </p:sp>
      <p:sp>
        <p:nvSpPr>
          <p:cNvPr id="3" name="TextBox 2">
            <a:extLst>
              <a:ext uri="{FF2B5EF4-FFF2-40B4-BE49-F238E27FC236}">
                <a16:creationId xmlns:a16="http://schemas.microsoft.com/office/drawing/2014/main" id="{470DC597-86FC-A69C-7B62-E655C0CBE2A3}"/>
              </a:ext>
            </a:extLst>
          </p:cNvPr>
          <p:cNvSpPr txBox="1"/>
          <p:nvPr/>
        </p:nvSpPr>
        <p:spPr>
          <a:xfrm>
            <a:off x="4938713" y="2155825"/>
            <a:ext cx="4267200" cy="1601788"/>
          </a:xfrm>
          <a:prstGeom prst="rect">
            <a:avLst/>
          </a:prstGeom>
          <a:noFill/>
        </p:spPr>
        <p:txBody>
          <a:bodyPr>
            <a:spAutoFit/>
          </a:bodyPr>
          <a:lstStyle/>
          <a:p>
            <a:pPr>
              <a:defRPr/>
            </a:pPr>
            <a:r>
              <a:rPr lang="en-US" sz="2000" b="1" dirty="0"/>
              <a:t>                         </a:t>
            </a:r>
            <a:r>
              <a:rPr lang="en-US" sz="2000" b="1" u="sng" dirty="0"/>
              <a:t>YES</a:t>
            </a:r>
          </a:p>
          <a:p>
            <a:pPr marL="342900" indent="-342900">
              <a:buFont typeface="Arial" panose="020B0604020202020204" pitchFamily="34" charset="0"/>
              <a:buChar char="•"/>
              <a:defRPr/>
            </a:pPr>
            <a:r>
              <a:rPr lang="en-US" sz="2000" dirty="0"/>
              <a:t>First project of this type, will lead to future similar projects</a:t>
            </a:r>
          </a:p>
          <a:p>
            <a:pPr marL="342900" indent="-342900">
              <a:buFont typeface="Arial" panose="020B0604020202020204" pitchFamily="34" charset="0"/>
              <a:buChar char="•"/>
              <a:defRPr/>
            </a:pPr>
            <a:r>
              <a:rPr lang="en-US" sz="2000" dirty="0"/>
              <a:t>Lots of management interest</a:t>
            </a:r>
          </a:p>
          <a:p>
            <a:pPr marL="285750" indent="-285750">
              <a:buFont typeface="Arial" pitchFamily="34" charset="0"/>
              <a:buChar char="•"/>
              <a:defRPr/>
            </a:pPr>
            <a:endParaRPr lang="en-US" dirty="0"/>
          </a:p>
        </p:txBody>
      </p:sp>
      <p:sp>
        <p:nvSpPr>
          <p:cNvPr id="4" name="TextBox 3">
            <a:extLst>
              <a:ext uri="{FF2B5EF4-FFF2-40B4-BE49-F238E27FC236}">
                <a16:creationId xmlns:a16="http://schemas.microsoft.com/office/drawing/2014/main" id="{A5E59966-6192-98C6-AA43-7184339E7676}"/>
              </a:ext>
            </a:extLst>
          </p:cNvPr>
          <p:cNvSpPr txBox="1"/>
          <p:nvPr/>
        </p:nvSpPr>
        <p:spPr>
          <a:xfrm>
            <a:off x="342900" y="4108450"/>
            <a:ext cx="4267200" cy="1908175"/>
          </a:xfrm>
          <a:prstGeom prst="rect">
            <a:avLst/>
          </a:prstGeom>
          <a:noFill/>
        </p:spPr>
        <p:txBody>
          <a:bodyPr>
            <a:spAutoFit/>
          </a:bodyPr>
          <a:lstStyle/>
          <a:p>
            <a:pPr>
              <a:defRPr/>
            </a:pPr>
            <a:r>
              <a:rPr lang="en-US" sz="2000" b="1" u="sng" dirty="0"/>
              <a:t>Monitoring Activity</a:t>
            </a:r>
          </a:p>
          <a:p>
            <a:pPr marL="342900" indent="-342900">
              <a:buFont typeface="Arial" panose="020B0604020202020204" pitchFamily="34" charset="0"/>
              <a:buChar char="•"/>
              <a:defRPr/>
            </a:pPr>
            <a:r>
              <a:rPr lang="en-US" sz="2000" dirty="0"/>
              <a:t>None</a:t>
            </a:r>
          </a:p>
          <a:p>
            <a:pPr marL="342900" indent="-342900">
              <a:buFont typeface="Arial" panose="020B0604020202020204" pitchFamily="34" charset="0"/>
              <a:buChar char="•"/>
              <a:defRPr/>
            </a:pPr>
            <a:r>
              <a:rPr lang="en-US" sz="2000" dirty="0"/>
              <a:t>Photo-points</a:t>
            </a:r>
          </a:p>
          <a:p>
            <a:pPr marL="342900" indent="-342900">
              <a:buFont typeface="Arial" panose="020B0604020202020204" pitchFamily="34" charset="0"/>
              <a:buChar char="•"/>
              <a:defRPr/>
            </a:pPr>
            <a:r>
              <a:rPr lang="en-US" sz="2000" dirty="0"/>
              <a:t>Post-treatment field tour/show me</a:t>
            </a:r>
          </a:p>
          <a:p>
            <a:pPr marL="342900" indent="-342900">
              <a:buFont typeface="Arial" panose="020B0604020202020204" pitchFamily="34" charset="0"/>
              <a:buChar char="•"/>
              <a:defRPr/>
            </a:pPr>
            <a:r>
              <a:rPr lang="en-US" sz="2000" dirty="0"/>
              <a:t>FEMO report for Rx project</a:t>
            </a:r>
          </a:p>
          <a:p>
            <a:pPr marL="285750" indent="-285750">
              <a:buFont typeface="Arial" pitchFamily="34" charset="0"/>
              <a:buChar char="•"/>
              <a:defRPr/>
            </a:pPr>
            <a:endParaRPr lang="en-US" dirty="0"/>
          </a:p>
        </p:txBody>
      </p:sp>
      <p:sp>
        <p:nvSpPr>
          <p:cNvPr id="5" name="TextBox 4">
            <a:extLst>
              <a:ext uri="{FF2B5EF4-FFF2-40B4-BE49-F238E27FC236}">
                <a16:creationId xmlns:a16="http://schemas.microsoft.com/office/drawing/2014/main" id="{4255759A-CE94-74C2-4669-4640D94AA0F4}"/>
              </a:ext>
            </a:extLst>
          </p:cNvPr>
          <p:cNvSpPr txBox="1"/>
          <p:nvPr/>
        </p:nvSpPr>
        <p:spPr>
          <a:xfrm>
            <a:off x="4905375" y="3643313"/>
            <a:ext cx="4267200" cy="1600200"/>
          </a:xfrm>
          <a:prstGeom prst="rect">
            <a:avLst/>
          </a:prstGeom>
          <a:noFill/>
        </p:spPr>
        <p:txBody>
          <a:bodyPr>
            <a:spAutoFit/>
          </a:bodyPr>
          <a:lstStyle/>
          <a:p>
            <a:pPr>
              <a:defRPr/>
            </a:pPr>
            <a:r>
              <a:rPr lang="en-US" sz="2000" b="1" dirty="0"/>
              <a:t>What are the project objectives?</a:t>
            </a:r>
          </a:p>
          <a:p>
            <a:pPr marL="342900" indent="-342900">
              <a:buFont typeface="Arial" panose="020B0604020202020204" pitchFamily="34" charset="0"/>
              <a:buChar char="•"/>
              <a:defRPr/>
            </a:pPr>
            <a:r>
              <a:rPr lang="en-US" sz="2000" dirty="0"/>
              <a:t>Are they specific?</a:t>
            </a:r>
          </a:p>
          <a:p>
            <a:pPr marL="342900" indent="-342900">
              <a:buFont typeface="Arial" panose="020B0604020202020204" pitchFamily="34" charset="0"/>
              <a:buChar char="•"/>
              <a:defRPr/>
            </a:pPr>
            <a:r>
              <a:rPr lang="en-US" sz="2000" dirty="0"/>
              <a:t>Do they require stand or fuels data to show achievement?</a:t>
            </a:r>
          </a:p>
          <a:p>
            <a:pPr marL="285750" indent="-285750">
              <a:buFont typeface="Arial" pitchFamily="34" charset="0"/>
              <a:buChar char="•"/>
              <a:defRPr/>
            </a:pPr>
            <a:endParaRPr lang="en-US" dirty="0"/>
          </a:p>
        </p:txBody>
      </p:sp>
      <p:sp>
        <p:nvSpPr>
          <p:cNvPr id="6" name="TextBox 5">
            <a:extLst>
              <a:ext uri="{FF2B5EF4-FFF2-40B4-BE49-F238E27FC236}">
                <a16:creationId xmlns:a16="http://schemas.microsoft.com/office/drawing/2014/main" id="{89855DA1-6DB1-F1C1-20C7-3D51503580AD}"/>
              </a:ext>
            </a:extLst>
          </p:cNvPr>
          <p:cNvSpPr txBox="1"/>
          <p:nvPr/>
        </p:nvSpPr>
        <p:spPr>
          <a:xfrm>
            <a:off x="0" y="2184400"/>
            <a:ext cx="4267200" cy="1908175"/>
          </a:xfrm>
          <a:prstGeom prst="rect">
            <a:avLst/>
          </a:prstGeom>
          <a:noFill/>
        </p:spPr>
        <p:txBody>
          <a:bodyPr>
            <a:spAutoFit/>
          </a:bodyPr>
          <a:lstStyle/>
          <a:p>
            <a:pPr>
              <a:defRPr/>
            </a:pPr>
            <a:r>
              <a:rPr lang="en-US" sz="2000" b="1" dirty="0"/>
              <a:t>                          </a:t>
            </a:r>
            <a:r>
              <a:rPr lang="en-US" sz="2000" b="1" u="sng" dirty="0"/>
              <a:t>NO</a:t>
            </a:r>
          </a:p>
          <a:p>
            <a:pPr marL="342900" indent="-342900">
              <a:buFont typeface="Arial" panose="020B0604020202020204" pitchFamily="34" charset="0"/>
              <a:buChar char="•"/>
              <a:defRPr/>
            </a:pPr>
            <a:r>
              <a:rPr lang="en-US" sz="2000" dirty="0"/>
              <a:t>Many similar projects in this veg type on forest or district</a:t>
            </a:r>
          </a:p>
          <a:p>
            <a:pPr marL="342900" indent="-342900">
              <a:buFont typeface="Arial" panose="020B0604020202020204" pitchFamily="34" charset="0"/>
              <a:buChar char="•"/>
              <a:defRPr/>
            </a:pPr>
            <a:r>
              <a:rPr lang="en-US" sz="2000" dirty="0"/>
              <a:t>Studies widely available for treatment effects</a:t>
            </a:r>
          </a:p>
          <a:p>
            <a:pPr marL="285750" indent="-285750">
              <a:buFont typeface="Arial" pitchFamily="34" charset="0"/>
              <a:buChar char="•"/>
              <a:defRPr/>
            </a:pPr>
            <a:endParaRPr lang="en-US" dirty="0"/>
          </a:p>
        </p:txBody>
      </p:sp>
      <p:cxnSp>
        <p:nvCxnSpPr>
          <p:cNvPr id="8" name="Straight Arrow Connector 7">
            <a:extLst>
              <a:ext uri="{FF2B5EF4-FFF2-40B4-BE49-F238E27FC236}">
                <a16:creationId xmlns:a16="http://schemas.microsoft.com/office/drawing/2014/main" id="{A0C5524B-7501-5D39-ECF0-FCE3E0C3549B}"/>
              </a:ext>
            </a:extLst>
          </p:cNvPr>
          <p:cNvCxnSpPr/>
          <p:nvPr/>
        </p:nvCxnSpPr>
        <p:spPr>
          <a:xfrm flipH="1">
            <a:off x="2373313" y="1677988"/>
            <a:ext cx="798512"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989B48-F3B9-A070-FA50-CA66FE975C14}"/>
              </a:ext>
            </a:extLst>
          </p:cNvPr>
          <p:cNvCxnSpPr/>
          <p:nvPr/>
        </p:nvCxnSpPr>
        <p:spPr>
          <a:xfrm>
            <a:off x="6300788" y="1563688"/>
            <a:ext cx="677862" cy="609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8F45BD1-4E3E-9C9B-3E4E-B7A47FC00486}"/>
              </a:ext>
            </a:extLst>
          </p:cNvPr>
          <p:cNvCxnSpPr/>
          <p:nvPr/>
        </p:nvCxnSpPr>
        <p:spPr>
          <a:xfrm>
            <a:off x="6705600" y="3394075"/>
            <a:ext cx="9525" cy="3667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27FC41-9972-7081-4549-1C2FEF812447}"/>
              </a:ext>
            </a:extLst>
          </p:cNvPr>
          <p:cNvCxnSpPr/>
          <p:nvPr/>
        </p:nvCxnSpPr>
        <p:spPr>
          <a:xfrm>
            <a:off x="1600200" y="3765550"/>
            <a:ext cx="9525" cy="4873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659" name="TextBox 14">
            <a:extLst>
              <a:ext uri="{FF2B5EF4-FFF2-40B4-BE49-F238E27FC236}">
                <a16:creationId xmlns:a16="http://schemas.microsoft.com/office/drawing/2014/main" id="{E0F575F4-6BBD-9B43-EA6D-64578C4884B2}"/>
              </a:ext>
            </a:extLst>
          </p:cNvPr>
          <p:cNvSpPr txBox="1">
            <a:spLocks noChangeArrowheads="1"/>
          </p:cNvSpPr>
          <p:nvPr/>
        </p:nvSpPr>
        <p:spPr bwMode="auto">
          <a:xfrm>
            <a:off x="5283200" y="5062538"/>
            <a:ext cx="317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a:t>Monitoring Activity</a:t>
            </a:r>
          </a:p>
        </p:txBody>
      </p:sp>
      <p:sp>
        <p:nvSpPr>
          <p:cNvPr id="27660" name="TextBox 15">
            <a:extLst>
              <a:ext uri="{FF2B5EF4-FFF2-40B4-BE49-F238E27FC236}">
                <a16:creationId xmlns:a16="http://schemas.microsoft.com/office/drawing/2014/main" id="{DF8D4761-D1F6-F0C7-03C1-DC2EBD92C332}"/>
              </a:ext>
            </a:extLst>
          </p:cNvPr>
          <p:cNvSpPr txBox="1">
            <a:spLocks noChangeArrowheads="1"/>
          </p:cNvSpPr>
          <p:nvPr/>
        </p:nvSpPr>
        <p:spPr bwMode="auto">
          <a:xfrm>
            <a:off x="4568825" y="5451475"/>
            <a:ext cx="156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a:t>RA Plots</a:t>
            </a:r>
          </a:p>
        </p:txBody>
      </p:sp>
      <p:sp>
        <p:nvSpPr>
          <p:cNvPr id="27661" name="TextBox 16">
            <a:extLst>
              <a:ext uri="{FF2B5EF4-FFF2-40B4-BE49-F238E27FC236}">
                <a16:creationId xmlns:a16="http://schemas.microsoft.com/office/drawing/2014/main" id="{301C7AC6-7C51-055A-A879-1D13FF5B7E6C}"/>
              </a:ext>
            </a:extLst>
          </p:cNvPr>
          <p:cNvSpPr txBox="1">
            <a:spLocks noChangeArrowheads="1"/>
          </p:cNvSpPr>
          <p:nvPr/>
        </p:nvSpPr>
        <p:spPr bwMode="auto">
          <a:xfrm>
            <a:off x="4359275" y="5881688"/>
            <a:ext cx="1982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a:t>Photo-Points</a:t>
            </a:r>
          </a:p>
        </p:txBody>
      </p:sp>
      <p:sp>
        <p:nvSpPr>
          <p:cNvPr id="27662" name="TextBox 17">
            <a:extLst>
              <a:ext uri="{FF2B5EF4-FFF2-40B4-BE49-F238E27FC236}">
                <a16:creationId xmlns:a16="http://schemas.microsoft.com/office/drawing/2014/main" id="{4305F8E6-665E-E757-FEA2-82530382863A}"/>
              </a:ext>
            </a:extLst>
          </p:cNvPr>
          <p:cNvSpPr txBox="1">
            <a:spLocks noChangeArrowheads="1"/>
          </p:cNvSpPr>
          <p:nvPr/>
        </p:nvSpPr>
        <p:spPr bwMode="auto">
          <a:xfrm>
            <a:off x="6194425" y="5473700"/>
            <a:ext cx="2951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a:t>Modified Photo-points with additional data collection</a:t>
            </a:r>
          </a:p>
        </p:txBody>
      </p:sp>
      <p:cxnSp>
        <p:nvCxnSpPr>
          <p:cNvPr id="19" name="Straight Arrow Connector 18">
            <a:extLst>
              <a:ext uri="{FF2B5EF4-FFF2-40B4-BE49-F238E27FC236}">
                <a16:creationId xmlns:a16="http://schemas.microsoft.com/office/drawing/2014/main" id="{5DE6D74C-BE46-1123-1555-38598BE46E67}"/>
              </a:ext>
            </a:extLst>
          </p:cNvPr>
          <p:cNvCxnSpPr/>
          <p:nvPr/>
        </p:nvCxnSpPr>
        <p:spPr>
          <a:xfrm>
            <a:off x="6781800" y="4814888"/>
            <a:ext cx="12700" cy="3619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740A92FD-F2D9-A9B6-AE3F-C3365248A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69913"/>
            <a:ext cx="3752850" cy="28146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a:extLst>
              <a:ext uri="{FF2B5EF4-FFF2-40B4-BE49-F238E27FC236}">
                <a16:creationId xmlns:a16="http://schemas.microsoft.com/office/drawing/2014/main" id="{D4898750-90C7-ED2C-F7E5-27FE75431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24263"/>
            <a:ext cx="3752850" cy="28146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a:extLst>
              <a:ext uri="{FF2B5EF4-FFF2-40B4-BE49-F238E27FC236}">
                <a16:creationId xmlns:a16="http://schemas.microsoft.com/office/drawing/2014/main" id="{EC6B928F-FC8F-3FA7-BDD3-366201C753CB}"/>
              </a:ext>
            </a:extLst>
          </p:cNvPr>
          <p:cNvCxnSpPr/>
          <p:nvPr/>
        </p:nvCxnSpPr>
        <p:spPr>
          <a:xfrm>
            <a:off x="6969125" y="2214563"/>
            <a:ext cx="301625"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E2D80B2-978F-D350-87CA-EC1D5256BE01}"/>
              </a:ext>
            </a:extLst>
          </p:cNvPr>
          <p:cNvCxnSpPr/>
          <p:nvPr/>
        </p:nvCxnSpPr>
        <p:spPr>
          <a:xfrm>
            <a:off x="6859588" y="5054600"/>
            <a:ext cx="219075"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8" name="Picture 3" descr="S:\team\Fire\Fire Ecology\WHIS\Boulder Creek\Boulder_Mechanical\photo (50).JPG">
            <a:extLst>
              <a:ext uri="{FF2B5EF4-FFF2-40B4-BE49-F238E27FC236}">
                <a16:creationId xmlns:a16="http://schemas.microsoft.com/office/drawing/2014/main" id="{CA67E940-1CFC-9BFC-1AFD-53C5AC7C2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39775"/>
            <a:ext cx="3929063" cy="523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09AD58E-330B-729D-D776-5EE05F73A6D1}"/>
              </a:ext>
            </a:extLst>
          </p:cNvPr>
          <p:cNvSpPr txBox="1"/>
          <p:nvPr/>
        </p:nvSpPr>
        <p:spPr>
          <a:xfrm>
            <a:off x="152400" y="739775"/>
            <a:ext cx="2438400" cy="12001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2400" dirty="0" err="1"/>
              <a:t>Whiskeytown</a:t>
            </a:r>
            <a:endParaRPr lang="en-US" sz="2400" dirty="0"/>
          </a:p>
          <a:p>
            <a:pPr algn="ctr">
              <a:defRPr/>
            </a:pPr>
            <a:r>
              <a:rPr lang="en-US" sz="2400" dirty="0"/>
              <a:t>Boulder Creek Mechanical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C3DCBEE7-237E-4F50-1E11-D3E6840B74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496888"/>
            <a:ext cx="4114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id="{40B687F0-FB4E-C1C7-8DAD-2390FB62FF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37038"/>
            <a:ext cx="7029450" cy="2312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31289461-9548-4974-491D-94ABD8A021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175" y="1539875"/>
            <a:ext cx="385762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5">
            <a:extLst>
              <a:ext uri="{FF2B5EF4-FFF2-40B4-BE49-F238E27FC236}">
                <a16:creationId xmlns:a16="http://schemas.microsoft.com/office/drawing/2014/main" id="{57BC76FA-69FA-F77A-1746-149732D203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524000"/>
            <a:ext cx="4919663" cy="2238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a:extLst>
              <a:ext uri="{FF2B5EF4-FFF2-40B4-BE49-F238E27FC236}">
                <a16:creationId xmlns:a16="http://schemas.microsoft.com/office/drawing/2014/main" id="{94C880A6-4D13-AC59-6A82-D1FDEB1D203D}"/>
              </a:ext>
            </a:extLst>
          </p:cNvPr>
          <p:cNvGrpSpPr>
            <a:grpSpLocks/>
          </p:cNvGrpSpPr>
          <p:nvPr/>
        </p:nvGrpSpPr>
        <p:grpSpPr bwMode="auto">
          <a:xfrm>
            <a:off x="381000" y="1066800"/>
            <a:ext cx="8475663" cy="5514975"/>
            <a:chOff x="532350" y="1634314"/>
            <a:chExt cx="7948613" cy="5057775"/>
          </a:xfrm>
        </p:grpSpPr>
        <p:graphicFrame>
          <p:nvGraphicFramePr>
            <p:cNvPr id="6" name="Chart 5">
              <a:extLst>
                <a:ext uri="{FF2B5EF4-FFF2-40B4-BE49-F238E27FC236}">
                  <a16:creationId xmlns:a16="http://schemas.microsoft.com/office/drawing/2014/main" id="{A76F8776-028F-804A-1E3C-3405CD7EB837}"/>
                </a:ext>
              </a:extLst>
            </p:cNvPr>
            <p:cNvGraphicFramePr>
              <a:graphicFrameLocks/>
            </p:cNvGraphicFramePr>
            <p:nvPr/>
          </p:nvGraphicFramePr>
          <p:xfrm>
            <a:off x="532350" y="1634314"/>
            <a:ext cx="7948613" cy="5057775"/>
          </p:xfrm>
          <a:graphic>
            <a:graphicData uri="http://schemas.openxmlformats.org/drawingml/2006/chart">
              <c:chart xmlns:c="http://schemas.openxmlformats.org/drawingml/2006/chart" xmlns:r="http://schemas.openxmlformats.org/officeDocument/2006/relationships" r:id="rId2"/>
            </a:graphicData>
          </a:graphic>
        </p:graphicFrame>
        <p:sp>
          <p:nvSpPr>
            <p:cNvPr id="30726" name="TextBox 6">
              <a:extLst>
                <a:ext uri="{FF2B5EF4-FFF2-40B4-BE49-F238E27FC236}">
                  <a16:creationId xmlns:a16="http://schemas.microsoft.com/office/drawing/2014/main" id="{DE36CF6E-2D4B-2638-098C-2D606E4E73F2}"/>
                </a:ext>
              </a:extLst>
            </p:cNvPr>
            <p:cNvSpPr txBox="1">
              <a:spLocks noChangeArrowheads="1"/>
            </p:cNvSpPr>
            <p:nvPr/>
          </p:nvSpPr>
          <p:spPr bwMode="auto">
            <a:xfrm>
              <a:off x="1981200" y="6248400"/>
              <a:ext cx="909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Calibri" panose="020F0502020204030204" pitchFamily="34" charset="0"/>
                </a:rPr>
                <a:t>PRE</a:t>
              </a:r>
            </a:p>
          </p:txBody>
        </p:sp>
        <p:sp>
          <p:nvSpPr>
            <p:cNvPr id="30727" name="TextBox 7">
              <a:extLst>
                <a:ext uri="{FF2B5EF4-FFF2-40B4-BE49-F238E27FC236}">
                  <a16:creationId xmlns:a16="http://schemas.microsoft.com/office/drawing/2014/main" id="{E9A413E1-347B-D9B3-0845-6E2F3B2B5919}"/>
                </a:ext>
              </a:extLst>
            </p:cNvPr>
            <p:cNvSpPr txBox="1">
              <a:spLocks noChangeArrowheads="1"/>
            </p:cNvSpPr>
            <p:nvPr/>
          </p:nvSpPr>
          <p:spPr bwMode="auto">
            <a:xfrm>
              <a:off x="5181600" y="6252773"/>
              <a:ext cx="909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latin typeface="Calibri" panose="020F0502020204030204" pitchFamily="34" charset="0"/>
                </a:rPr>
                <a:t>POST</a:t>
              </a:r>
            </a:p>
          </p:txBody>
        </p:sp>
      </p:grpSp>
      <p:sp>
        <p:nvSpPr>
          <p:cNvPr id="9" name="TextBox 8">
            <a:extLst>
              <a:ext uri="{FF2B5EF4-FFF2-40B4-BE49-F238E27FC236}">
                <a16:creationId xmlns:a16="http://schemas.microsoft.com/office/drawing/2014/main" id="{A03FD356-7B16-9798-0382-E0FB2B12D903}"/>
              </a:ext>
            </a:extLst>
          </p:cNvPr>
          <p:cNvSpPr txBox="1"/>
          <p:nvPr/>
        </p:nvSpPr>
        <p:spPr>
          <a:xfrm>
            <a:off x="152400" y="103188"/>
            <a:ext cx="3962400" cy="8318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eaLnBrk="1" fontAlgn="auto" hangingPunct="1">
              <a:spcBef>
                <a:spcPts val="0"/>
              </a:spcBef>
              <a:spcAft>
                <a:spcPts val="0"/>
              </a:spcAft>
              <a:defRPr/>
            </a:pPr>
            <a:r>
              <a:rPr lang="en-US" sz="2400" dirty="0" err="1">
                <a:solidFill>
                  <a:prstClr val="white"/>
                </a:solidFill>
              </a:rPr>
              <a:t>Whiskeytown</a:t>
            </a:r>
            <a:endParaRPr lang="en-US" sz="2400" dirty="0">
              <a:solidFill>
                <a:prstClr val="white"/>
              </a:solidFill>
            </a:endParaRPr>
          </a:p>
          <a:p>
            <a:pPr algn="ctr" eaLnBrk="1" fontAlgn="auto" hangingPunct="1">
              <a:spcBef>
                <a:spcPts val="0"/>
              </a:spcBef>
              <a:spcAft>
                <a:spcPts val="0"/>
              </a:spcAft>
              <a:defRPr/>
            </a:pPr>
            <a:r>
              <a:rPr lang="en-US" sz="2400" dirty="0">
                <a:solidFill>
                  <a:prstClr val="white"/>
                </a:solidFill>
              </a:rPr>
              <a:t>Boulder Creek Mechanical</a:t>
            </a:r>
          </a:p>
        </p:txBody>
      </p:sp>
      <p:pic>
        <p:nvPicPr>
          <p:cNvPr id="30724" name="Picture 2">
            <a:extLst>
              <a:ext uri="{FF2B5EF4-FFF2-40B4-BE49-F238E27FC236}">
                <a16:creationId xmlns:a16="http://schemas.microsoft.com/office/drawing/2014/main" id="{9C9CC1C2-0A2D-7592-D635-0B2ED942DD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3050" y="1295400"/>
            <a:ext cx="4141788" cy="293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AA020031-DFC8-F54A-CB6B-A3BE1A603C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C000"/>
                </a:solidFill>
              </a:rPr>
              <a:t>08-</a:t>
            </a:r>
            <a:fld id="{C3D6B396-3B13-4073-9EF0-A8305071BCDB}" type="slidenum">
              <a:rPr lang="en-US" altLang="en-US">
                <a:solidFill>
                  <a:srgbClr val="FFC000"/>
                </a:solidFill>
              </a:rPr>
              <a:pPr/>
              <a:t>19</a:t>
            </a:fld>
            <a:r>
              <a:rPr lang="en-US" altLang="en-US">
                <a:solidFill>
                  <a:srgbClr val="FFC000"/>
                </a:solidFill>
              </a:rPr>
              <a:t>-RX341-PPT</a:t>
            </a:r>
          </a:p>
        </p:txBody>
      </p:sp>
      <p:pic>
        <p:nvPicPr>
          <p:cNvPr id="31747" name="Picture 2" descr="S:\team\Fire\Fire Ecology\Annual Reports\2015\WHIS\FMICO_coggins\Coggins_2.tif">
            <a:extLst>
              <a:ext uri="{FF2B5EF4-FFF2-40B4-BE49-F238E27FC236}">
                <a16:creationId xmlns:a16="http://schemas.microsoft.com/office/drawing/2014/main" id="{0988019C-369D-C07A-B00F-2B8A26510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57769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653A69F-008E-4E37-84C0-6AD59942762D}"/>
              </a:ext>
            </a:extLst>
          </p:cNvPr>
          <p:cNvSpPr>
            <a:spLocks noGrp="1"/>
          </p:cNvSpPr>
          <p:nvPr>
            <p:ph type="title"/>
          </p:nvPr>
        </p:nvSpPr>
        <p:spPr>
          <a:xfrm>
            <a:off x="228600" y="457200"/>
            <a:ext cx="2286000" cy="838200"/>
          </a:xfrm>
        </p:spPr>
        <p:txBody>
          <a:bodyPr/>
          <a:lstStyle/>
          <a:p>
            <a:pPr algn="l">
              <a:defRPr/>
            </a:pPr>
            <a:r>
              <a:rPr lang="en-US" dirty="0"/>
              <a:t>Tools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491AF0EE-B468-90C2-3331-867A3F9E1C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DF6C059B-AFE9-4FEA-BA6A-176017415B07}" type="slidenum">
              <a:rPr lang="en-US" altLang="en-US" sz="1000">
                <a:solidFill>
                  <a:srgbClr val="FFC000"/>
                </a:solidFill>
              </a:rPr>
              <a:pPr>
                <a:spcBef>
                  <a:spcPct val="0"/>
                </a:spcBef>
                <a:buClrTx/>
                <a:buFontTx/>
                <a:buNone/>
              </a:pPr>
              <a:t>2</a:t>
            </a:fld>
            <a:r>
              <a:rPr lang="en-US" altLang="en-US" sz="1000">
                <a:solidFill>
                  <a:srgbClr val="FFC000"/>
                </a:solidFill>
              </a:rPr>
              <a:t>-RX341-PPT</a:t>
            </a:r>
          </a:p>
        </p:txBody>
      </p:sp>
      <p:sp>
        <p:nvSpPr>
          <p:cNvPr id="47106" name="Rectangle 2">
            <a:extLst>
              <a:ext uri="{FF2B5EF4-FFF2-40B4-BE49-F238E27FC236}">
                <a16:creationId xmlns:a16="http://schemas.microsoft.com/office/drawing/2014/main" id="{DEB80463-FEC7-E0AD-452C-7EF2B911EFD4}"/>
              </a:ext>
            </a:extLst>
          </p:cNvPr>
          <p:cNvSpPr>
            <a:spLocks noGrp="1" noChangeArrowheads="1"/>
          </p:cNvSpPr>
          <p:nvPr>
            <p:ph type="title"/>
          </p:nvPr>
        </p:nvSpPr>
        <p:spPr>
          <a:xfrm>
            <a:off x="381000" y="1143000"/>
            <a:ext cx="8229600" cy="914400"/>
          </a:xfrm>
        </p:spPr>
        <p:txBody>
          <a:bodyPr/>
          <a:lstStyle/>
          <a:p>
            <a:pPr eaLnBrk="1" hangingPunct="1">
              <a:defRPr/>
            </a:pPr>
            <a:r>
              <a:rPr lang="en-US" dirty="0"/>
              <a:t>Objective</a:t>
            </a:r>
          </a:p>
        </p:txBody>
      </p:sp>
      <p:sp>
        <p:nvSpPr>
          <p:cNvPr id="17412" name="Rectangle 3">
            <a:extLst>
              <a:ext uri="{FF2B5EF4-FFF2-40B4-BE49-F238E27FC236}">
                <a16:creationId xmlns:a16="http://schemas.microsoft.com/office/drawing/2014/main" id="{049DD426-01FF-C76F-DE62-0A6E005576F7}"/>
              </a:ext>
            </a:extLst>
          </p:cNvPr>
          <p:cNvSpPr>
            <a:spLocks noGrp="1" noChangeArrowheads="1"/>
          </p:cNvSpPr>
          <p:nvPr>
            <p:ph type="body" idx="1"/>
          </p:nvPr>
        </p:nvSpPr>
        <p:spPr>
          <a:xfrm>
            <a:off x="381000" y="2667000"/>
            <a:ext cx="8229600" cy="2057400"/>
          </a:xfrm>
        </p:spPr>
        <p:txBody>
          <a:bodyPr/>
          <a:lstStyle/>
          <a:p>
            <a:pPr marL="609600" indent="-609600" eaLnBrk="1" hangingPunct="1"/>
            <a:r>
              <a:rPr lang="en-US" altLang="en-US"/>
              <a:t>Identify and discuss the four levels of monitoring and what needs to be covered in the prescribed fire plan.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17EF-F91C-DF76-D376-7AF469137B01}"/>
              </a:ext>
            </a:extLst>
          </p:cNvPr>
          <p:cNvSpPr>
            <a:spLocks noGrp="1"/>
          </p:cNvSpPr>
          <p:nvPr>
            <p:ph type="title"/>
          </p:nvPr>
        </p:nvSpPr>
        <p:spPr>
          <a:xfrm>
            <a:off x="-2133600" y="-76200"/>
            <a:ext cx="8229600" cy="1447800"/>
          </a:xfrm>
        </p:spPr>
        <p:txBody>
          <a:bodyPr/>
          <a:lstStyle/>
          <a:p>
            <a:pPr>
              <a:defRPr/>
            </a:pPr>
            <a:r>
              <a:rPr lang="en-US" dirty="0"/>
              <a:t>Photo-Points</a:t>
            </a:r>
          </a:p>
        </p:txBody>
      </p:sp>
      <p:pic>
        <p:nvPicPr>
          <p:cNvPr id="32771" name="Content Placeholder 4">
            <a:extLst>
              <a:ext uri="{FF2B5EF4-FFF2-40B4-BE49-F238E27FC236}">
                <a16:creationId xmlns:a16="http://schemas.microsoft.com/office/drawing/2014/main" id="{61907D9E-E6FE-5687-9A11-3CCB1AE911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714500"/>
            <a:ext cx="4368800" cy="3276600"/>
          </a:xfrm>
        </p:spPr>
      </p:pic>
      <p:sp>
        <p:nvSpPr>
          <p:cNvPr id="32772" name="Slide Number Placeholder 3">
            <a:extLst>
              <a:ext uri="{FF2B5EF4-FFF2-40B4-BE49-F238E27FC236}">
                <a16:creationId xmlns:a16="http://schemas.microsoft.com/office/drawing/2014/main" id="{5DCB2DDF-89D8-911E-E431-EDC611B293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C000"/>
                </a:solidFill>
              </a:rPr>
              <a:t>08-</a:t>
            </a:r>
            <a:fld id="{6AC05CC0-9501-4CF0-9413-C55AB96B3CE0}" type="slidenum">
              <a:rPr lang="en-US" altLang="en-US">
                <a:solidFill>
                  <a:srgbClr val="FFC000"/>
                </a:solidFill>
              </a:rPr>
              <a:pPr/>
              <a:t>20</a:t>
            </a:fld>
            <a:r>
              <a:rPr lang="en-US" altLang="en-US">
                <a:solidFill>
                  <a:srgbClr val="FFC000"/>
                </a:solidFill>
              </a:rPr>
              <a:t>-RX341-PPT</a:t>
            </a:r>
          </a:p>
        </p:txBody>
      </p:sp>
      <p:pic>
        <p:nvPicPr>
          <p:cNvPr id="32773" name="Picture 5">
            <a:extLst>
              <a:ext uri="{FF2B5EF4-FFF2-40B4-BE49-F238E27FC236}">
                <a16:creationId xmlns:a16="http://schemas.microsoft.com/office/drawing/2014/main" id="{3B058654-69CC-EA3A-003A-546349108D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145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43228219-292E-5ECC-F62B-9B3E99EA08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5882DA00-F83E-4B83-86E4-DAD6B6C8E255}" type="slidenum">
              <a:rPr lang="en-US" altLang="en-US" sz="1000">
                <a:solidFill>
                  <a:srgbClr val="FFC000"/>
                </a:solidFill>
              </a:rPr>
              <a:pPr>
                <a:spcBef>
                  <a:spcPct val="0"/>
                </a:spcBef>
                <a:buClrTx/>
                <a:buFontTx/>
                <a:buNone/>
              </a:pPr>
              <a:t>21</a:t>
            </a:fld>
            <a:r>
              <a:rPr lang="en-US" altLang="en-US" sz="1000">
                <a:solidFill>
                  <a:srgbClr val="FFC000"/>
                </a:solidFill>
              </a:rPr>
              <a:t>-RX341-PPT</a:t>
            </a:r>
          </a:p>
        </p:txBody>
      </p:sp>
      <p:sp>
        <p:nvSpPr>
          <p:cNvPr id="9" name="Rectangle 2">
            <a:extLst>
              <a:ext uri="{FF2B5EF4-FFF2-40B4-BE49-F238E27FC236}">
                <a16:creationId xmlns:a16="http://schemas.microsoft.com/office/drawing/2014/main" id="{0472F5E9-944B-2A71-96A3-704625487573}"/>
              </a:ext>
            </a:extLst>
          </p:cNvPr>
          <p:cNvSpPr>
            <a:spLocks noGrp="1" noChangeArrowheads="1"/>
          </p:cNvSpPr>
          <p:nvPr>
            <p:ph type="title"/>
          </p:nvPr>
        </p:nvSpPr>
        <p:spPr>
          <a:xfrm>
            <a:off x="381000" y="1524000"/>
            <a:ext cx="8229600" cy="914400"/>
          </a:xfrm>
        </p:spPr>
        <p:txBody>
          <a:bodyPr/>
          <a:lstStyle/>
          <a:p>
            <a:pPr eaLnBrk="1" hangingPunct="1">
              <a:defRPr/>
            </a:pPr>
            <a:r>
              <a:rPr lang="en-US" dirty="0"/>
              <a:t>Objective</a:t>
            </a:r>
          </a:p>
        </p:txBody>
      </p:sp>
      <p:sp>
        <p:nvSpPr>
          <p:cNvPr id="10" name="Rectangle 3">
            <a:extLst>
              <a:ext uri="{FF2B5EF4-FFF2-40B4-BE49-F238E27FC236}">
                <a16:creationId xmlns:a16="http://schemas.microsoft.com/office/drawing/2014/main" id="{68B8CA19-33ED-DC3C-A97E-DD6A4FDFC3D7}"/>
              </a:ext>
            </a:extLst>
          </p:cNvPr>
          <p:cNvSpPr txBox="1">
            <a:spLocks noChangeArrowheads="1"/>
          </p:cNvSpPr>
          <p:nvPr/>
        </p:nvSpPr>
        <p:spPr bwMode="auto">
          <a:xfrm>
            <a:off x="381000" y="2819400"/>
            <a:ext cx="8229600" cy="2057400"/>
          </a:xfrm>
          <a:prstGeom prst="rect">
            <a:avLst/>
          </a:prstGeom>
          <a:noFill/>
          <a:ln w="9525">
            <a:noFill/>
            <a:miter lim="800000"/>
            <a:headEnd/>
            <a:tailEnd/>
          </a:ln>
          <a:effectLst/>
        </p:spPr>
        <p:txBody>
          <a:bodyPr/>
          <a:lstStyle/>
          <a:p>
            <a:pPr marL="609600" indent="-609600" eaLnBrk="1" hangingPunct="1">
              <a:spcBef>
                <a:spcPct val="20000"/>
              </a:spcBef>
              <a:buClr>
                <a:schemeClr val="accent2">
                  <a:lumMod val="75000"/>
                </a:schemeClr>
              </a:buClr>
              <a:buFontTx/>
              <a:buChar char="•"/>
              <a:defRPr/>
            </a:pPr>
            <a:r>
              <a:rPr lang="en-US" sz="3200" b="1" kern="0" dirty="0">
                <a:latin typeface="+mn-lt"/>
              </a:rPr>
              <a:t>Identify and discuss the four levels of monitoring and what needs to be covered in the prescribed fire plan.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A41B28FB-0887-ACE5-089A-F0EDB96C9B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D0782338-34C2-452D-B38D-A5387BF99C2B}" type="slidenum">
              <a:rPr lang="en-US" altLang="en-US" sz="1000">
                <a:solidFill>
                  <a:srgbClr val="FFC000"/>
                </a:solidFill>
              </a:rPr>
              <a:pPr>
                <a:spcBef>
                  <a:spcPct val="0"/>
                </a:spcBef>
                <a:buClrTx/>
                <a:buFontTx/>
                <a:buNone/>
              </a:pPr>
              <a:t>3</a:t>
            </a:fld>
            <a:r>
              <a:rPr lang="en-US" altLang="en-US" sz="1000">
                <a:solidFill>
                  <a:srgbClr val="FFC000"/>
                </a:solidFill>
              </a:rPr>
              <a:t>-RX341-PPT</a:t>
            </a:r>
          </a:p>
        </p:txBody>
      </p:sp>
      <p:sp>
        <p:nvSpPr>
          <p:cNvPr id="60418" name="Rectangle 2">
            <a:extLst>
              <a:ext uri="{FF2B5EF4-FFF2-40B4-BE49-F238E27FC236}">
                <a16:creationId xmlns:a16="http://schemas.microsoft.com/office/drawing/2014/main" id="{968B6ADA-1E88-0D3B-9467-8A2B06D5EB8E}"/>
              </a:ext>
            </a:extLst>
          </p:cNvPr>
          <p:cNvSpPr>
            <a:spLocks noGrp="1" noChangeArrowheads="1"/>
          </p:cNvSpPr>
          <p:nvPr>
            <p:ph type="title"/>
          </p:nvPr>
        </p:nvSpPr>
        <p:spPr>
          <a:xfrm>
            <a:off x="381000" y="762000"/>
            <a:ext cx="8229600" cy="838200"/>
          </a:xfrm>
        </p:spPr>
        <p:txBody>
          <a:bodyPr/>
          <a:lstStyle/>
          <a:p>
            <a:pPr eaLnBrk="1" hangingPunct="1">
              <a:defRPr/>
            </a:pPr>
            <a:r>
              <a:rPr lang="en-US" dirty="0"/>
              <a:t>Prescribed Fire Monitoring</a:t>
            </a:r>
          </a:p>
        </p:txBody>
      </p:sp>
      <p:sp>
        <p:nvSpPr>
          <p:cNvPr id="60419" name="Rectangle 3">
            <a:extLst>
              <a:ext uri="{FF2B5EF4-FFF2-40B4-BE49-F238E27FC236}">
                <a16:creationId xmlns:a16="http://schemas.microsoft.com/office/drawing/2014/main" id="{70C4DB72-A058-D94B-6405-78732A3BDF68}"/>
              </a:ext>
            </a:extLst>
          </p:cNvPr>
          <p:cNvSpPr>
            <a:spLocks noGrp="1" noChangeArrowheads="1"/>
          </p:cNvSpPr>
          <p:nvPr>
            <p:ph type="body" idx="1"/>
          </p:nvPr>
        </p:nvSpPr>
        <p:spPr/>
        <p:txBody>
          <a:bodyPr/>
          <a:lstStyle/>
          <a:p>
            <a:pPr marL="0" indent="0" eaLnBrk="1" hangingPunct="1">
              <a:buFontTx/>
              <a:buNone/>
              <a:tabLst>
                <a:tab pos="461963" algn="l"/>
              </a:tabLst>
            </a:pPr>
            <a:r>
              <a:rPr lang="en-US" altLang="en-US"/>
              <a:t>Prescribed fire monitoring is defined as the collection and analysis of repeated observations or measurements to evaluate changes in condition and progress toward meeting resource and control objectives.</a:t>
            </a:r>
          </a:p>
          <a:p>
            <a:pPr marL="0" indent="0" eaLnBrk="1" hangingPunct="1">
              <a:tabLst>
                <a:tab pos="461963" algn="l"/>
              </a:tabLst>
            </a:pPr>
            <a:r>
              <a:rPr lang="en-US" altLang="en-US"/>
              <a:t>	Why do we monitor?</a:t>
            </a:r>
          </a:p>
          <a:p>
            <a:pPr marL="0" indent="0" eaLnBrk="1" hangingPunct="1">
              <a:tabLst>
                <a:tab pos="461963" algn="l"/>
              </a:tabLst>
            </a:pPr>
            <a:r>
              <a:rPr lang="en-US" altLang="en-US"/>
              <a:t>	What is the cost of not monitoring?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A1C4DCD-549A-BCCE-0FF4-DACE187661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4F3E4989-C924-4803-B6E5-1205E29036CA}" type="slidenum">
              <a:rPr lang="en-US" altLang="en-US" sz="1000">
                <a:solidFill>
                  <a:srgbClr val="FFC000"/>
                </a:solidFill>
              </a:rPr>
              <a:pPr>
                <a:spcBef>
                  <a:spcPct val="0"/>
                </a:spcBef>
                <a:buClrTx/>
                <a:buFontTx/>
                <a:buNone/>
              </a:pPr>
              <a:t>4</a:t>
            </a:fld>
            <a:r>
              <a:rPr lang="en-US" altLang="en-US" sz="1000">
                <a:solidFill>
                  <a:srgbClr val="FFC000"/>
                </a:solidFill>
              </a:rPr>
              <a:t>-RX341-PPT</a:t>
            </a:r>
          </a:p>
        </p:txBody>
      </p:sp>
      <p:sp>
        <p:nvSpPr>
          <p:cNvPr id="77826" name="Rectangle 2">
            <a:extLst>
              <a:ext uri="{FF2B5EF4-FFF2-40B4-BE49-F238E27FC236}">
                <a16:creationId xmlns:a16="http://schemas.microsoft.com/office/drawing/2014/main" id="{684E81E0-7AC2-D9E5-BAD6-7F3B63274F10}"/>
              </a:ext>
            </a:extLst>
          </p:cNvPr>
          <p:cNvSpPr>
            <a:spLocks noGrp="1" noChangeArrowheads="1"/>
          </p:cNvSpPr>
          <p:nvPr>
            <p:ph type="title"/>
          </p:nvPr>
        </p:nvSpPr>
        <p:spPr/>
        <p:txBody>
          <a:bodyPr/>
          <a:lstStyle/>
          <a:p>
            <a:pPr eaLnBrk="1" hangingPunct="1">
              <a:defRPr/>
            </a:pPr>
            <a:r>
              <a:rPr lang="en-US" sz="4000" dirty="0"/>
              <a:t>Level One: </a:t>
            </a:r>
            <a:br>
              <a:rPr lang="en-US" sz="4000" dirty="0"/>
            </a:br>
            <a:r>
              <a:rPr lang="en-US" sz="4000" dirty="0"/>
              <a:t>Environmental Data Monitoring</a:t>
            </a:r>
          </a:p>
        </p:txBody>
      </p:sp>
      <p:sp>
        <p:nvSpPr>
          <p:cNvPr id="77827" name="Rectangle 3">
            <a:extLst>
              <a:ext uri="{FF2B5EF4-FFF2-40B4-BE49-F238E27FC236}">
                <a16:creationId xmlns:a16="http://schemas.microsoft.com/office/drawing/2014/main" id="{DCA78EB0-391D-9FAA-3FCB-23C5E04DBD98}"/>
              </a:ext>
            </a:extLst>
          </p:cNvPr>
          <p:cNvSpPr>
            <a:spLocks noGrp="1" noChangeArrowheads="1"/>
          </p:cNvSpPr>
          <p:nvPr>
            <p:ph type="body" idx="1"/>
          </p:nvPr>
        </p:nvSpPr>
        <p:spPr>
          <a:xfrm>
            <a:off x="457200" y="1905000"/>
            <a:ext cx="8229600" cy="4495800"/>
          </a:xfrm>
        </p:spPr>
        <p:txBody>
          <a:bodyPr/>
          <a:lstStyle/>
          <a:p>
            <a:pPr marL="457200" indent="-457200" eaLnBrk="1" hangingPunct="1"/>
            <a:r>
              <a:rPr lang="en-US" altLang="en-US" sz="2800"/>
              <a:t>The prescribed fire plan should describe:</a:t>
            </a:r>
          </a:p>
          <a:p>
            <a:pPr marL="990600" lvl="1" indent="-474663" eaLnBrk="1" hangingPunct="1"/>
            <a:r>
              <a:rPr lang="en-US" altLang="en-US" sz="2400"/>
              <a:t>monitoring  to be done</a:t>
            </a:r>
          </a:p>
          <a:p>
            <a:pPr marL="990600" lvl="1" indent="-474663" eaLnBrk="1" hangingPunct="1"/>
            <a:r>
              <a:rPr lang="en-US" altLang="en-US" sz="2400"/>
              <a:t>documents or forms to use</a:t>
            </a:r>
          </a:p>
          <a:p>
            <a:pPr marL="990600" lvl="1" indent="-474663" eaLnBrk="1" hangingPunct="1"/>
            <a:r>
              <a:rPr lang="en-US" altLang="en-US" sz="2400"/>
              <a:t>who will do it</a:t>
            </a:r>
          </a:p>
          <a:p>
            <a:pPr marL="990600" lvl="1" indent="-474663" eaLnBrk="1" hangingPunct="1"/>
            <a:r>
              <a:rPr lang="en-US" altLang="en-US" sz="2400"/>
              <a:t>frequency</a:t>
            </a:r>
          </a:p>
          <a:p>
            <a:pPr marL="457200" indent="-457200" eaLnBrk="1" hangingPunct="1"/>
            <a:r>
              <a:rPr lang="en-US" altLang="en-US" sz="2800"/>
              <a:t>Weather </a:t>
            </a:r>
          </a:p>
          <a:p>
            <a:pPr marL="457200" indent="-457200" eaLnBrk="1" hangingPunct="1"/>
            <a:r>
              <a:rPr lang="en-US" altLang="en-US" sz="2800"/>
              <a:t>Fuel moisture</a:t>
            </a:r>
          </a:p>
          <a:p>
            <a:pPr marL="457200" indent="-457200" eaLnBrk="1" hangingPunct="1"/>
            <a:r>
              <a:rPr lang="en-US" altLang="en-US" sz="2800"/>
              <a:t>Soil / duff moisture</a:t>
            </a:r>
          </a:p>
          <a:p>
            <a:pPr marL="457200" indent="-457200" eaLnBrk="1" hangingPunct="1"/>
            <a:r>
              <a:rPr lang="en-US" altLang="en-US" sz="2800"/>
              <a:t>Fuel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 calcmode="lin" valueType="num">
                                      <p:cBhvr additive="base">
                                        <p:cTn id="11"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78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 calcmode="lin" valueType="num">
                                      <p:cBhvr additive="base">
                                        <p:cTn id="15"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78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 calcmode="lin" valueType="num">
                                      <p:cBhvr additive="base">
                                        <p:cTn id="19"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anim calcmode="lin" valueType="num">
                                      <p:cBhvr additive="base">
                                        <p:cTn id="23"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7827">
                                            <p:txEl>
                                              <p:pRg st="5" end="5"/>
                                            </p:txEl>
                                          </p:spTgt>
                                        </p:tgtEl>
                                        <p:attrNameLst>
                                          <p:attrName>style.visibility</p:attrName>
                                        </p:attrNameLst>
                                      </p:cBhvr>
                                      <p:to>
                                        <p:strVal val="visible"/>
                                      </p:to>
                                    </p:set>
                                    <p:anim calcmode="lin" valueType="num">
                                      <p:cBhvr additive="base">
                                        <p:cTn id="29" dur="500" fill="hold"/>
                                        <p:tgtEl>
                                          <p:spTgt spid="7782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8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7827">
                                            <p:txEl>
                                              <p:pRg st="6" end="6"/>
                                            </p:txEl>
                                          </p:spTgt>
                                        </p:tgtEl>
                                        <p:attrNameLst>
                                          <p:attrName>style.visibility</p:attrName>
                                        </p:attrNameLst>
                                      </p:cBhvr>
                                      <p:to>
                                        <p:strVal val="visible"/>
                                      </p:to>
                                    </p:set>
                                    <p:anim calcmode="lin" valueType="num">
                                      <p:cBhvr additive="base">
                                        <p:cTn id="35" dur="500" fill="hold"/>
                                        <p:tgtEl>
                                          <p:spTgt spid="7782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78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77827">
                                            <p:txEl>
                                              <p:pRg st="7" end="7"/>
                                            </p:txEl>
                                          </p:spTgt>
                                        </p:tgtEl>
                                        <p:attrNameLst>
                                          <p:attrName>style.visibility</p:attrName>
                                        </p:attrNameLst>
                                      </p:cBhvr>
                                      <p:to>
                                        <p:strVal val="visible"/>
                                      </p:to>
                                    </p:set>
                                    <p:anim calcmode="lin" valueType="num">
                                      <p:cBhvr additive="base">
                                        <p:cTn id="41" dur="500" fill="hold"/>
                                        <p:tgtEl>
                                          <p:spTgt spid="7782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78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7827">
                                            <p:txEl>
                                              <p:pRg st="8" end="8"/>
                                            </p:txEl>
                                          </p:spTgt>
                                        </p:tgtEl>
                                        <p:attrNameLst>
                                          <p:attrName>style.visibility</p:attrName>
                                        </p:attrNameLst>
                                      </p:cBhvr>
                                      <p:to>
                                        <p:strVal val="visible"/>
                                      </p:to>
                                    </p:set>
                                    <p:anim calcmode="lin" valueType="num">
                                      <p:cBhvr additive="base">
                                        <p:cTn id="47" dur="500" fill="hold"/>
                                        <p:tgtEl>
                                          <p:spTgt spid="77827">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78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A1C4DCD-549A-BCCE-0FF4-DACE187661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4F3E4989-C924-4803-B6E5-1205E29036CA}" type="slidenum">
              <a:rPr lang="en-US" altLang="en-US" sz="1000">
                <a:solidFill>
                  <a:srgbClr val="FFC000"/>
                </a:solidFill>
              </a:rPr>
              <a:pPr>
                <a:spcBef>
                  <a:spcPct val="0"/>
                </a:spcBef>
                <a:buClrTx/>
                <a:buFontTx/>
                <a:buNone/>
              </a:pPr>
              <a:t>5</a:t>
            </a:fld>
            <a:r>
              <a:rPr lang="en-US" altLang="en-US" sz="1000">
                <a:solidFill>
                  <a:srgbClr val="FFC000"/>
                </a:solidFill>
              </a:rPr>
              <a:t>-RX341-PPT</a:t>
            </a:r>
          </a:p>
        </p:txBody>
      </p:sp>
      <p:sp>
        <p:nvSpPr>
          <p:cNvPr id="77826" name="Rectangle 2">
            <a:extLst>
              <a:ext uri="{FF2B5EF4-FFF2-40B4-BE49-F238E27FC236}">
                <a16:creationId xmlns:a16="http://schemas.microsoft.com/office/drawing/2014/main" id="{684E81E0-7AC2-D9E5-BAD6-7F3B63274F10}"/>
              </a:ext>
            </a:extLst>
          </p:cNvPr>
          <p:cNvSpPr>
            <a:spLocks noGrp="1" noChangeArrowheads="1"/>
          </p:cNvSpPr>
          <p:nvPr>
            <p:ph type="title"/>
          </p:nvPr>
        </p:nvSpPr>
        <p:spPr/>
        <p:txBody>
          <a:bodyPr/>
          <a:lstStyle/>
          <a:p>
            <a:pPr eaLnBrk="1" hangingPunct="1">
              <a:defRPr/>
            </a:pPr>
            <a:r>
              <a:rPr lang="en-US" sz="4000" dirty="0"/>
              <a:t>Level One: </a:t>
            </a:r>
            <a:br>
              <a:rPr lang="en-US" sz="4000" dirty="0"/>
            </a:br>
            <a:r>
              <a:rPr lang="en-US" sz="4000" dirty="0"/>
              <a:t>Environmental Data Monitoring</a:t>
            </a:r>
          </a:p>
        </p:txBody>
      </p:sp>
      <p:pic>
        <p:nvPicPr>
          <p:cNvPr id="4" name="Picture 3">
            <a:extLst>
              <a:ext uri="{FF2B5EF4-FFF2-40B4-BE49-F238E27FC236}">
                <a16:creationId xmlns:a16="http://schemas.microsoft.com/office/drawing/2014/main" id="{8D1528B2-AB3B-5D40-03D7-1C244665D54E}"/>
              </a:ext>
            </a:extLst>
          </p:cNvPr>
          <p:cNvPicPr>
            <a:picLocks noChangeAspect="1"/>
          </p:cNvPicPr>
          <p:nvPr/>
        </p:nvPicPr>
        <p:blipFill>
          <a:blip r:embed="rId3"/>
          <a:stretch>
            <a:fillRect/>
          </a:stretch>
        </p:blipFill>
        <p:spPr>
          <a:xfrm>
            <a:off x="1081087" y="1899920"/>
            <a:ext cx="6981825" cy="4633248"/>
          </a:xfrm>
          <a:prstGeom prst="rect">
            <a:avLst/>
          </a:prstGeom>
        </p:spPr>
      </p:pic>
    </p:spTree>
    <p:extLst>
      <p:ext uri="{BB962C8B-B14F-4D97-AF65-F5344CB8AC3E}">
        <p14:creationId xmlns:p14="http://schemas.microsoft.com/office/powerpoint/2010/main" val="21979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30A97474-47BD-59F3-8E1F-D8D07F8E79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A8846E64-A64E-41CC-A62A-F6C679CB66C8}" type="slidenum">
              <a:rPr lang="en-US" altLang="en-US" sz="1000">
                <a:solidFill>
                  <a:srgbClr val="FFC000"/>
                </a:solidFill>
              </a:rPr>
              <a:pPr>
                <a:spcBef>
                  <a:spcPct val="0"/>
                </a:spcBef>
                <a:buClrTx/>
                <a:buFontTx/>
                <a:buNone/>
              </a:pPr>
              <a:t>6</a:t>
            </a:fld>
            <a:r>
              <a:rPr lang="en-US" altLang="en-US" sz="1000">
                <a:solidFill>
                  <a:srgbClr val="FFC000"/>
                </a:solidFill>
              </a:rPr>
              <a:t>-RX341-PPT</a:t>
            </a:r>
          </a:p>
        </p:txBody>
      </p:sp>
      <p:sp>
        <p:nvSpPr>
          <p:cNvPr id="75778" name="Rectangle 2">
            <a:extLst>
              <a:ext uri="{FF2B5EF4-FFF2-40B4-BE49-F238E27FC236}">
                <a16:creationId xmlns:a16="http://schemas.microsoft.com/office/drawing/2014/main" id="{4940D2D9-A6EA-DFF0-4B29-A6B087E811F5}"/>
              </a:ext>
            </a:extLst>
          </p:cNvPr>
          <p:cNvSpPr>
            <a:spLocks noGrp="1" noChangeArrowheads="1"/>
          </p:cNvSpPr>
          <p:nvPr>
            <p:ph type="title"/>
          </p:nvPr>
        </p:nvSpPr>
        <p:spPr/>
        <p:txBody>
          <a:bodyPr/>
          <a:lstStyle/>
          <a:p>
            <a:pPr eaLnBrk="1" hangingPunct="1">
              <a:defRPr/>
            </a:pPr>
            <a:r>
              <a:rPr lang="en-US" sz="4000" dirty="0"/>
              <a:t>Level Two: </a:t>
            </a:r>
            <a:br>
              <a:rPr lang="en-US" sz="4000" dirty="0"/>
            </a:br>
            <a:r>
              <a:rPr lang="en-US" sz="4000" dirty="0"/>
              <a:t>Fire Observation Monitoring</a:t>
            </a:r>
          </a:p>
        </p:txBody>
      </p:sp>
      <p:sp>
        <p:nvSpPr>
          <p:cNvPr id="75779" name="Rectangle 3">
            <a:extLst>
              <a:ext uri="{FF2B5EF4-FFF2-40B4-BE49-F238E27FC236}">
                <a16:creationId xmlns:a16="http://schemas.microsoft.com/office/drawing/2014/main" id="{76BECD07-D1F8-1E00-C60F-ED5F87670F82}"/>
              </a:ext>
            </a:extLst>
          </p:cNvPr>
          <p:cNvSpPr>
            <a:spLocks noGrp="1" noChangeArrowheads="1"/>
          </p:cNvSpPr>
          <p:nvPr>
            <p:ph type="body" idx="1"/>
          </p:nvPr>
        </p:nvSpPr>
        <p:spPr>
          <a:xfrm>
            <a:off x="457200" y="1905000"/>
            <a:ext cx="8229600" cy="4419600"/>
          </a:xfrm>
        </p:spPr>
        <p:txBody>
          <a:bodyPr/>
          <a:lstStyle/>
          <a:p>
            <a:pPr marL="398463" indent="-398463" eaLnBrk="1" hangingPunct="1">
              <a:buClr>
                <a:schemeClr val="accent2">
                  <a:lumMod val="75000"/>
                </a:schemeClr>
              </a:buClr>
              <a:defRPr/>
            </a:pPr>
            <a:r>
              <a:rPr lang="en-US" sz="2800" dirty="0"/>
              <a:t>The prescribed fire plan should describe:</a:t>
            </a:r>
          </a:p>
          <a:p>
            <a:pPr marL="914400" lvl="1" indent="-457200" eaLnBrk="1" hangingPunct="1">
              <a:buClr>
                <a:schemeClr val="accent2">
                  <a:lumMod val="75000"/>
                </a:schemeClr>
              </a:buClr>
              <a:defRPr/>
            </a:pPr>
            <a:r>
              <a:rPr lang="en-US" sz="2400" dirty="0">
                <a:ea typeface="+mn-ea"/>
                <a:cs typeface="+mn-cs"/>
              </a:rPr>
              <a:t>Monitoring to be done</a:t>
            </a:r>
          </a:p>
          <a:p>
            <a:pPr marL="914400" lvl="1" indent="-457200" eaLnBrk="1" hangingPunct="1">
              <a:buClr>
                <a:schemeClr val="accent2">
                  <a:lumMod val="75000"/>
                </a:schemeClr>
              </a:buClr>
              <a:defRPr/>
            </a:pPr>
            <a:r>
              <a:rPr lang="en-US" sz="2400" dirty="0">
                <a:ea typeface="+mn-ea"/>
                <a:cs typeface="+mn-cs"/>
              </a:rPr>
              <a:t>documents or forms to use</a:t>
            </a:r>
          </a:p>
          <a:p>
            <a:pPr marL="914400" lvl="1" indent="-457200" eaLnBrk="1" hangingPunct="1">
              <a:buClr>
                <a:schemeClr val="accent2">
                  <a:lumMod val="75000"/>
                </a:schemeClr>
              </a:buClr>
              <a:defRPr/>
            </a:pPr>
            <a:r>
              <a:rPr lang="en-US" sz="2400" dirty="0">
                <a:ea typeface="+mn-ea"/>
                <a:cs typeface="+mn-cs"/>
              </a:rPr>
              <a:t>who will do it</a:t>
            </a:r>
          </a:p>
          <a:p>
            <a:pPr marL="914400" lvl="1" indent="-457200" eaLnBrk="1" hangingPunct="1">
              <a:buClr>
                <a:schemeClr val="accent2">
                  <a:lumMod val="75000"/>
                </a:schemeClr>
              </a:buClr>
              <a:defRPr/>
            </a:pPr>
            <a:r>
              <a:rPr lang="en-US" sz="2400" dirty="0">
                <a:ea typeface="+mn-ea"/>
                <a:cs typeface="+mn-cs"/>
              </a:rPr>
              <a:t>frequency</a:t>
            </a:r>
          </a:p>
          <a:p>
            <a:pPr marL="398463" indent="-398463" eaLnBrk="1" hangingPunct="1">
              <a:buClr>
                <a:schemeClr val="accent2">
                  <a:lumMod val="75000"/>
                </a:schemeClr>
              </a:buClr>
              <a:defRPr/>
            </a:pPr>
            <a:r>
              <a:rPr lang="en-US" sz="2800" dirty="0"/>
              <a:t>Fire behavior / fire intensity / smoke </a:t>
            </a:r>
          </a:p>
          <a:p>
            <a:pPr marL="398463" indent="-398463" eaLnBrk="1" hangingPunct="1">
              <a:buClr>
                <a:schemeClr val="accent2">
                  <a:lumMod val="75000"/>
                </a:schemeClr>
              </a:buClr>
              <a:defRPr/>
            </a:pPr>
            <a:r>
              <a:rPr lang="en-US" sz="2800" dirty="0"/>
              <a:t>Important fire behavior factors</a:t>
            </a:r>
          </a:p>
          <a:p>
            <a:pPr marL="398463" indent="-398463" eaLnBrk="1" hangingPunct="1">
              <a:buClr>
                <a:schemeClr val="accent2">
                  <a:lumMod val="75000"/>
                </a:schemeClr>
              </a:buClr>
              <a:defRPr/>
            </a:pPr>
            <a:r>
              <a:rPr lang="en-US" sz="2800" dirty="0"/>
              <a:t>Describe who will monitor fire behavior</a:t>
            </a:r>
          </a:p>
          <a:p>
            <a:pPr marL="398463" indent="-398463" eaLnBrk="1" hangingPunct="1">
              <a:buClr>
                <a:schemeClr val="accent2">
                  <a:lumMod val="75000"/>
                </a:schemeClr>
              </a:buClr>
              <a:defRPr/>
            </a:pPr>
            <a:r>
              <a:rPr lang="en-US" sz="2800" dirty="0"/>
              <a:t>Monitor and document smoke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anim calcmode="lin" valueType="num">
                                      <p:cBhvr additive="base">
                                        <p:cTn id="23"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5779">
                                            <p:txEl>
                                              <p:pRg st="5" end="5"/>
                                            </p:txEl>
                                          </p:spTgt>
                                        </p:tgtEl>
                                        <p:attrNameLst>
                                          <p:attrName>style.visibility</p:attrName>
                                        </p:attrNameLst>
                                      </p:cBhvr>
                                      <p:to>
                                        <p:strVal val="visible"/>
                                      </p:to>
                                    </p:set>
                                    <p:anim calcmode="lin" valueType="num">
                                      <p:cBhvr additive="base">
                                        <p:cTn id="29"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5779">
                                            <p:txEl>
                                              <p:pRg st="6" end="6"/>
                                            </p:txEl>
                                          </p:spTgt>
                                        </p:tgtEl>
                                        <p:attrNameLst>
                                          <p:attrName>style.visibility</p:attrName>
                                        </p:attrNameLst>
                                      </p:cBhvr>
                                      <p:to>
                                        <p:strVal val="visible"/>
                                      </p:to>
                                    </p:set>
                                    <p:anim calcmode="lin" valueType="num">
                                      <p:cBhvr additive="base">
                                        <p:cTn id="35" dur="500" fill="hold"/>
                                        <p:tgtEl>
                                          <p:spTgt spid="7577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75779">
                                            <p:txEl>
                                              <p:pRg st="7" end="7"/>
                                            </p:txEl>
                                          </p:spTgt>
                                        </p:tgtEl>
                                        <p:attrNameLst>
                                          <p:attrName>style.visibility</p:attrName>
                                        </p:attrNameLst>
                                      </p:cBhvr>
                                      <p:to>
                                        <p:strVal val="visible"/>
                                      </p:to>
                                    </p:set>
                                    <p:anim calcmode="lin" valueType="num">
                                      <p:cBhvr additive="base">
                                        <p:cTn id="41" dur="500" fill="hold"/>
                                        <p:tgtEl>
                                          <p:spTgt spid="7577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57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5779">
                                            <p:txEl>
                                              <p:pRg st="8" end="8"/>
                                            </p:txEl>
                                          </p:spTgt>
                                        </p:tgtEl>
                                        <p:attrNameLst>
                                          <p:attrName>style.visibility</p:attrName>
                                        </p:attrNameLst>
                                      </p:cBhvr>
                                      <p:to>
                                        <p:strVal val="visible"/>
                                      </p:to>
                                    </p:set>
                                    <p:anim calcmode="lin" valueType="num">
                                      <p:cBhvr additive="base">
                                        <p:cTn id="47" dur="500" fill="hold"/>
                                        <p:tgtEl>
                                          <p:spTgt spid="75779">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57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30A97474-47BD-59F3-8E1F-D8D07F8E79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A8846E64-A64E-41CC-A62A-F6C679CB66C8}" type="slidenum">
              <a:rPr lang="en-US" altLang="en-US" sz="1000">
                <a:solidFill>
                  <a:srgbClr val="FFC000"/>
                </a:solidFill>
              </a:rPr>
              <a:pPr>
                <a:spcBef>
                  <a:spcPct val="0"/>
                </a:spcBef>
                <a:buClrTx/>
                <a:buFontTx/>
                <a:buNone/>
              </a:pPr>
              <a:t>7</a:t>
            </a:fld>
            <a:r>
              <a:rPr lang="en-US" altLang="en-US" sz="1000">
                <a:solidFill>
                  <a:srgbClr val="FFC000"/>
                </a:solidFill>
              </a:rPr>
              <a:t>-RX341-PPT</a:t>
            </a:r>
          </a:p>
        </p:txBody>
      </p:sp>
      <p:sp>
        <p:nvSpPr>
          <p:cNvPr id="75778" name="Rectangle 2">
            <a:extLst>
              <a:ext uri="{FF2B5EF4-FFF2-40B4-BE49-F238E27FC236}">
                <a16:creationId xmlns:a16="http://schemas.microsoft.com/office/drawing/2014/main" id="{4940D2D9-A6EA-DFF0-4B29-A6B087E811F5}"/>
              </a:ext>
            </a:extLst>
          </p:cNvPr>
          <p:cNvSpPr>
            <a:spLocks noGrp="1" noChangeArrowheads="1"/>
          </p:cNvSpPr>
          <p:nvPr>
            <p:ph type="title"/>
          </p:nvPr>
        </p:nvSpPr>
        <p:spPr/>
        <p:txBody>
          <a:bodyPr/>
          <a:lstStyle/>
          <a:p>
            <a:pPr eaLnBrk="1" hangingPunct="1">
              <a:defRPr/>
            </a:pPr>
            <a:r>
              <a:rPr lang="en-US" sz="4000" dirty="0"/>
              <a:t>Level Two: </a:t>
            </a:r>
            <a:br>
              <a:rPr lang="en-US" sz="4000" dirty="0"/>
            </a:br>
            <a:r>
              <a:rPr lang="en-US" sz="4000" dirty="0"/>
              <a:t>Fire Observation Monitoring</a:t>
            </a:r>
          </a:p>
        </p:txBody>
      </p:sp>
      <p:pic>
        <p:nvPicPr>
          <p:cNvPr id="4" name="Picture 3">
            <a:extLst>
              <a:ext uri="{FF2B5EF4-FFF2-40B4-BE49-F238E27FC236}">
                <a16:creationId xmlns:a16="http://schemas.microsoft.com/office/drawing/2014/main" id="{F0631BC8-6337-6F02-120B-F15F014E3809}"/>
              </a:ext>
            </a:extLst>
          </p:cNvPr>
          <p:cNvPicPr>
            <a:picLocks noChangeAspect="1"/>
          </p:cNvPicPr>
          <p:nvPr/>
        </p:nvPicPr>
        <p:blipFill>
          <a:blip r:embed="rId3"/>
          <a:stretch>
            <a:fillRect/>
          </a:stretch>
        </p:blipFill>
        <p:spPr>
          <a:xfrm>
            <a:off x="833437" y="1905000"/>
            <a:ext cx="7434263" cy="4667409"/>
          </a:xfrm>
          <a:prstGeom prst="rect">
            <a:avLst/>
          </a:prstGeom>
        </p:spPr>
      </p:pic>
    </p:spTree>
    <p:extLst>
      <p:ext uri="{BB962C8B-B14F-4D97-AF65-F5344CB8AC3E}">
        <p14:creationId xmlns:p14="http://schemas.microsoft.com/office/powerpoint/2010/main" val="110744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30A97474-47BD-59F3-8E1F-D8D07F8E79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A8846E64-A64E-41CC-A62A-F6C679CB66C8}" type="slidenum">
              <a:rPr lang="en-US" altLang="en-US" sz="1000" smtClean="0">
                <a:solidFill>
                  <a:srgbClr val="FFC000"/>
                </a:solidFill>
              </a:rPr>
              <a:pPr>
                <a:spcBef>
                  <a:spcPct val="0"/>
                </a:spcBef>
                <a:buClrTx/>
                <a:buFontTx/>
                <a:buNone/>
              </a:pPr>
              <a:t>8</a:t>
            </a:fld>
            <a:r>
              <a:rPr lang="en-US" altLang="en-US" sz="1000">
                <a:solidFill>
                  <a:srgbClr val="FFC000"/>
                </a:solidFill>
              </a:rPr>
              <a:t>-RX341-PPT</a:t>
            </a:r>
          </a:p>
        </p:txBody>
      </p:sp>
      <p:sp>
        <p:nvSpPr>
          <p:cNvPr id="75778" name="Rectangle 2">
            <a:extLst>
              <a:ext uri="{FF2B5EF4-FFF2-40B4-BE49-F238E27FC236}">
                <a16:creationId xmlns:a16="http://schemas.microsoft.com/office/drawing/2014/main" id="{4940D2D9-A6EA-DFF0-4B29-A6B087E811F5}"/>
              </a:ext>
            </a:extLst>
          </p:cNvPr>
          <p:cNvSpPr>
            <a:spLocks noGrp="1" noChangeArrowheads="1"/>
          </p:cNvSpPr>
          <p:nvPr>
            <p:ph type="title"/>
          </p:nvPr>
        </p:nvSpPr>
        <p:spPr/>
        <p:txBody>
          <a:bodyPr/>
          <a:lstStyle/>
          <a:p>
            <a:pPr eaLnBrk="1" hangingPunct="1">
              <a:defRPr/>
            </a:pPr>
            <a:r>
              <a:rPr lang="en-US" sz="4000"/>
              <a:t>Level Two: </a:t>
            </a:r>
            <a:br>
              <a:rPr lang="en-US" sz="4000"/>
            </a:br>
            <a:r>
              <a:rPr lang="en-US" sz="4000"/>
              <a:t>Fire Observation Monitoring</a:t>
            </a:r>
            <a:endParaRPr lang="en-US" sz="4000" dirty="0"/>
          </a:p>
        </p:txBody>
      </p:sp>
      <p:pic>
        <p:nvPicPr>
          <p:cNvPr id="3" name="Picture 2" descr="Table&#10;&#10;Description automatically generated">
            <a:extLst>
              <a:ext uri="{FF2B5EF4-FFF2-40B4-BE49-F238E27FC236}">
                <a16:creationId xmlns:a16="http://schemas.microsoft.com/office/drawing/2014/main" id="{9C4BC2E0-0907-2BA7-9A8A-621F5B460F3C}"/>
              </a:ext>
            </a:extLst>
          </p:cNvPr>
          <p:cNvPicPr>
            <a:picLocks noChangeAspect="1"/>
          </p:cNvPicPr>
          <p:nvPr/>
        </p:nvPicPr>
        <p:blipFill>
          <a:blip r:embed="rId3"/>
          <a:stretch>
            <a:fillRect/>
          </a:stretch>
        </p:blipFill>
        <p:spPr>
          <a:xfrm>
            <a:off x="914400" y="1884680"/>
            <a:ext cx="6981825" cy="4567801"/>
          </a:xfrm>
          <a:prstGeom prst="rect">
            <a:avLst/>
          </a:prstGeom>
        </p:spPr>
      </p:pic>
    </p:spTree>
    <p:extLst>
      <p:ext uri="{BB962C8B-B14F-4D97-AF65-F5344CB8AC3E}">
        <p14:creationId xmlns:p14="http://schemas.microsoft.com/office/powerpoint/2010/main" val="205781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30A97474-47BD-59F3-8E1F-D8D07F8E79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673"/>
              </a:buClr>
              <a:buChar char="•"/>
              <a:defRPr sz="3200" b="1">
                <a:solidFill>
                  <a:schemeClr val="tx1"/>
                </a:solidFill>
                <a:latin typeface="Arial" panose="020B0604020202020204" pitchFamily="34" charset="0"/>
              </a:defRPr>
            </a:lvl1pPr>
            <a:lvl2pPr marL="742950" indent="-285750">
              <a:spcBef>
                <a:spcPct val="20000"/>
              </a:spcBef>
              <a:buClr>
                <a:srgbClr val="262673"/>
              </a:buClr>
              <a:buChar char="–"/>
              <a:defRPr sz="2800" b="1">
                <a:solidFill>
                  <a:schemeClr val="tx1"/>
                </a:solidFill>
                <a:latin typeface="Arial" panose="020B0604020202020204" pitchFamily="34" charset="0"/>
              </a:defRPr>
            </a:lvl2pPr>
            <a:lvl3pPr marL="1143000" indent="-228600">
              <a:spcBef>
                <a:spcPct val="20000"/>
              </a:spcBef>
              <a:buClr>
                <a:srgbClr val="262673"/>
              </a:buClr>
              <a:buChar char="•"/>
              <a:defRPr sz="2400" b="1">
                <a:solidFill>
                  <a:schemeClr val="tx1"/>
                </a:solidFill>
                <a:latin typeface="Arial" panose="020B0604020202020204" pitchFamily="34" charset="0"/>
              </a:defRPr>
            </a:lvl3pPr>
            <a:lvl4pPr marL="1600200" indent="-228600">
              <a:spcBef>
                <a:spcPct val="20000"/>
              </a:spcBef>
              <a:buClr>
                <a:srgbClr val="262673"/>
              </a:buClr>
              <a:buChar char="–"/>
              <a:defRPr sz="2000" b="1">
                <a:solidFill>
                  <a:schemeClr val="tx1"/>
                </a:solidFill>
                <a:latin typeface="Arial" panose="020B0604020202020204" pitchFamily="34" charset="0"/>
              </a:defRPr>
            </a:lvl4pPr>
            <a:lvl5pPr marL="2057400" indent="-228600">
              <a:spcBef>
                <a:spcPct val="20000"/>
              </a:spcBef>
              <a:buClr>
                <a:srgbClr val="262673"/>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62673"/>
              </a:buClr>
              <a:buChar char="»"/>
              <a:defRPr sz="2000" b="1">
                <a:solidFill>
                  <a:schemeClr val="tx1"/>
                </a:solidFill>
                <a:latin typeface="Arial" panose="020B0604020202020204" pitchFamily="34" charset="0"/>
              </a:defRPr>
            </a:lvl9pPr>
          </a:lstStyle>
          <a:p>
            <a:pPr>
              <a:spcBef>
                <a:spcPct val="0"/>
              </a:spcBef>
              <a:buClrTx/>
              <a:buFontTx/>
              <a:buNone/>
            </a:pPr>
            <a:r>
              <a:rPr lang="en-US" altLang="en-US" sz="1000">
                <a:solidFill>
                  <a:srgbClr val="FFC000"/>
                </a:solidFill>
              </a:rPr>
              <a:t>08-</a:t>
            </a:r>
            <a:fld id="{A8846E64-A64E-41CC-A62A-F6C679CB66C8}" type="slidenum">
              <a:rPr lang="en-US" altLang="en-US" sz="1000" smtClean="0">
                <a:solidFill>
                  <a:srgbClr val="FFC000"/>
                </a:solidFill>
              </a:rPr>
              <a:pPr>
                <a:spcBef>
                  <a:spcPct val="0"/>
                </a:spcBef>
                <a:buClrTx/>
                <a:buFontTx/>
                <a:buNone/>
              </a:pPr>
              <a:t>9</a:t>
            </a:fld>
            <a:r>
              <a:rPr lang="en-US" altLang="en-US" sz="1000">
                <a:solidFill>
                  <a:srgbClr val="FFC000"/>
                </a:solidFill>
              </a:rPr>
              <a:t>-RX341-PPT</a:t>
            </a:r>
          </a:p>
        </p:txBody>
      </p:sp>
      <p:sp>
        <p:nvSpPr>
          <p:cNvPr id="75778" name="Rectangle 2">
            <a:extLst>
              <a:ext uri="{FF2B5EF4-FFF2-40B4-BE49-F238E27FC236}">
                <a16:creationId xmlns:a16="http://schemas.microsoft.com/office/drawing/2014/main" id="{4940D2D9-A6EA-DFF0-4B29-A6B087E811F5}"/>
              </a:ext>
            </a:extLst>
          </p:cNvPr>
          <p:cNvSpPr>
            <a:spLocks noGrp="1" noChangeArrowheads="1"/>
          </p:cNvSpPr>
          <p:nvPr>
            <p:ph type="title"/>
          </p:nvPr>
        </p:nvSpPr>
        <p:spPr>
          <a:xfrm>
            <a:off x="457200" y="230505"/>
            <a:ext cx="8229600" cy="1447800"/>
          </a:xfrm>
        </p:spPr>
        <p:txBody>
          <a:bodyPr/>
          <a:lstStyle/>
          <a:p>
            <a:pPr eaLnBrk="1" hangingPunct="1">
              <a:defRPr/>
            </a:pPr>
            <a:r>
              <a:rPr lang="en-US" sz="4000" dirty="0"/>
              <a:t>Level Two: </a:t>
            </a:r>
            <a:br>
              <a:rPr lang="en-US" sz="4000" dirty="0"/>
            </a:br>
            <a:r>
              <a:rPr lang="en-US" sz="4000" dirty="0"/>
              <a:t>Fire Observation Monitoring</a:t>
            </a:r>
          </a:p>
        </p:txBody>
      </p:sp>
      <p:pic>
        <p:nvPicPr>
          <p:cNvPr id="4" name="Picture 3">
            <a:extLst>
              <a:ext uri="{FF2B5EF4-FFF2-40B4-BE49-F238E27FC236}">
                <a16:creationId xmlns:a16="http://schemas.microsoft.com/office/drawing/2014/main" id="{7462CA31-564E-AA54-E0E0-926B78CBFCB1}"/>
              </a:ext>
            </a:extLst>
          </p:cNvPr>
          <p:cNvPicPr>
            <a:picLocks noChangeAspect="1"/>
          </p:cNvPicPr>
          <p:nvPr/>
        </p:nvPicPr>
        <p:blipFill>
          <a:blip r:embed="rId3"/>
          <a:stretch>
            <a:fillRect/>
          </a:stretch>
        </p:blipFill>
        <p:spPr>
          <a:xfrm>
            <a:off x="1341755" y="1657984"/>
            <a:ext cx="6243142" cy="4819015"/>
          </a:xfrm>
          <a:prstGeom prst="rect">
            <a:avLst/>
          </a:prstGeom>
        </p:spPr>
      </p:pic>
    </p:spTree>
    <p:extLst>
      <p:ext uri="{BB962C8B-B14F-4D97-AF65-F5344CB8AC3E}">
        <p14:creationId xmlns:p14="http://schemas.microsoft.com/office/powerpoint/2010/main" val="106168636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1216</Words>
  <Application>Microsoft Office PowerPoint</Application>
  <PresentationFormat>On-screen Show (4:3)</PresentationFormat>
  <Paragraphs>139</Paragraphs>
  <Slides>21</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Default Design</vt:lpstr>
      <vt:lpstr>Office Theme</vt:lpstr>
      <vt:lpstr>Unit 8</vt:lpstr>
      <vt:lpstr>Objective</vt:lpstr>
      <vt:lpstr>Prescribed Fire Monitoring</vt:lpstr>
      <vt:lpstr>Level One:  Environmental Data Monitoring</vt:lpstr>
      <vt:lpstr>Level One:  Environmental Data Monitoring</vt:lpstr>
      <vt:lpstr>Level Two:  Fire Observation Monitoring</vt:lpstr>
      <vt:lpstr>Level Two:  Fire Observation Monitoring</vt:lpstr>
      <vt:lpstr>Level Two:  Fire Observation Monitoring</vt:lpstr>
      <vt:lpstr>Level Two:  Fire Observation Monitoring</vt:lpstr>
      <vt:lpstr>Level Three:  Short-Term Change Monitoring</vt:lpstr>
      <vt:lpstr>Level Three:  Short-Term Change Monitoring</vt:lpstr>
      <vt:lpstr>Level Four: Long-Term Change Monitoring</vt:lpstr>
      <vt:lpstr>Monitoring Elements Required in the Prescribed Fire Plan</vt:lpstr>
      <vt:lpstr>Monitoring Elements Required in the Prescribed Fire Plan</vt:lpstr>
      <vt:lpstr>PowerPoint Presentation</vt:lpstr>
      <vt:lpstr>PowerPoint Presentation</vt:lpstr>
      <vt:lpstr>PowerPoint Presentation</vt:lpstr>
      <vt:lpstr>PowerPoint Presentation</vt:lpstr>
      <vt:lpstr>Tools</vt:lpstr>
      <vt:lpstr>Photo-Points</vt:lpstr>
      <vt:lpstr>Objective</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wkessler</dc:creator>
  <cp:lastModifiedBy>Engber, Eamon</cp:lastModifiedBy>
  <cp:revision>60</cp:revision>
  <dcterms:created xsi:type="dcterms:W3CDTF">2006-06-13T20:41:24Z</dcterms:created>
  <dcterms:modified xsi:type="dcterms:W3CDTF">2024-03-11T23:46:40Z</dcterms:modified>
</cp:coreProperties>
</file>