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4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2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2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0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8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5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8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4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8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2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4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3E136-AB5F-4A24-8DDE-0E267588E575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61074-F6FC-487D-8EA4-E78B18515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4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720858"/>
            <a:ext cx="4942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Fairbanks </a:t>
            </a:r>
            <a:r>
              <a:rPr lang="en-US" dirty="0" smtClean="0"/>
              <a:t>Pipeline Training Center</a:t>
            </a:r>
          </a:p>
          <a:p>
            <a:r>
              <a:rPr lang="en-US" dirty="0" smtClean="0"/>
              <a:t>3605 Cartwright Ct Building C, Fairbanks, AK 99709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9" y="0"/>
            <a:ext cx="12170341" cy="56287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11681" y="1854679"/>
            <a:ext cx="1173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Gaffney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896926" y="2196859"/>
            <a:ext cx="142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Steese</a:t>
            </a:r>
            <a:r>
              <a:rPr lang="en-US" dirty="0" smtClean="0"/>
              <a:t> Hwy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698101" y="3532136"/>
            <a:ext cx="142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Peger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82768" y="4590946"/>
            <a:ext cx="142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Van Horn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92591" y="3602038"/>
            <a:ext cx="1802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Richardson Hwy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2783" y="5628783"/>
            <a:ext cx="1229217" cy="122921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928100" y="5943600"/>
            <a:ext cx="224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Scan to load map on your phone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>
            <a:off x="10274300" y="6319509"/>
            <a:ext cx="688483" cy="186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149" y="4651802"/>
            <a:ext cx="247619" cy="2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7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Kirsch, Andrew G</dc:creator>
  <cp:lastModifiedBy>fireadmin</cp:lastModifiedBy>
  <cp:revision>5</cp:revision>
  <dcterms:created xsi:type="dcterms:W3CDTF">2019-07-26T22:44:03Z</dcterms:created>
  <dcterms:modified xsi:type="dcterms:W3CDTF">2019-08-03T17:49:39Z</dcterms:modified>
</cp:coreProperties>
</file>