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86" r:id="rId5"/>
  </p:sldMasterIdLst>
  <p:notesMasterIdLst>
    <p:notesMasterId r:id="rId31"/>
  </p:notesMasterIdLst>
  <p:sldIdLst>
    <p:sldId id="256" r:id="rId6"/>
    <p:sldId id="258" r:id="rId7"/>
    <p:sldId id="291" r:id="rId8"/>
    <p:sldId id="292" r:id="rId9"/>
    <p:sldId id="293" r:id="rId10"/>
    <p:sldId id="294" r:id="rId11"/>
    <p:sldId id="295" r:id="rId12"/>
    <p:sldId id="312" r:id="rId13"/>
    <p:sldId id="313" r:id="rId14"/>
    <p:sldId id="309" r:id="rId15"/>
    <p:sldId id="305" r:id="rId16"/>
    <p:sldId id="306" r:id="rId17"/>
    <p:sldId id="307" r:id="rId18"/>
    <p:sldId id="308" r:id="rId19"/>
    <p:sldId id="314" r:id="rId20"/>
    <p:sldId id="310" r:id="rId21"/>
    <p:sldId id="311" r:id="rId22"/>
    <p:sldId id="302" r:id="rId23"/>
    <p:sldId id="315" r:id="rId24"/>
    <p:sldId id="284" r:id="rId25"/>
    <p:sldId id="268" r:id="rId26"/>
    <p:sldId id="271" r:id="rId27"/>
    <p:sldId id="272" r:id="rId28"/>
    <p:sldId id="267"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90545-ED3F-4F7E-B300-9582BD7D4ABA}" v="21" vWet="23" dt="2022-08-28T14:33:20.075"/>
    <p1510:client id="{1A505915-C173-472B-99BA-25149C33BE28}" v="7" dt="2022-08-28T21:41:51.686"/>
    <p1510:client id="{3E57AED3-F6B9-43A2-A1B3-4513C2DBF1B4}" v="5" dt="2022-08-28T21:52:31.085"/>
    <p1510:client id="{4680418E-4217-473F-B35B-9771C480D700}" v="56" dt="2022-08-28T15:57:53.609"/>
    <p1510:client id="{49453215-D2AF-450B-BDFB-6C88FB4B51E1}" v="4" dt="2022-08-28T21:56:36.332"/>
    <p1510:client id="{57A70959-3A6D-44BC-B897-C406ED2C33DF}" v="32" dt="2022-08-28T15:56:03.881"/>
    <p1510:client id="{5E51A1FA-BB19-4B4A-A980-76D3F4A4F72B}" v="11" dt="2022-08-28T22:57:12.212"/>
    <p1510:client id="{6CC84CB4-6AF5-4921-BD3A-35660EF418BD}" v="198" dt="2022-08-28T21:29:49.218"/>
    <p1510:client id="{817E0328-A131-4374-898B-2B4EB1F3F100}" v="274" dt="2022-08-28T03:03:18.102"/>
    <p1510:client id="{87CA03F1-CAB9-44DF-9393-E90D0312244E}" v="275" dt="2022-08-27T22:35:16.886"/>
    <p1510:client id="{8999F202-A9D6-4BE2-B824-D197A2818018}" v="25" dt="2022-08-28T03:36:22.956"/>
    <p1510:client id="{94062DB0-06B2-4B79-8736-1B7DCD322825}" v="35" dt="2022-08-28T21:49:41.708"/>
    <p1510:client id="{A9F9C145-7AF9-4780-ABA9-4C05A5318FC3}" v="2" dt="2022-08-28T02:20:31.016"/>
    <p1510:client id="{AE4367F4-2DAF-4AD7-BDDB-C35FFE5DDEDA}" v="2" dt="2022-08-28T13:52:51.657"/>
    <p1510:client id="{C1AAE659-3910-4BF9-A1FA-3893FBEE0C97}" v="2" dt="2022-08-28T16:54:41.072"/>
    <p1510:client id="{C523ECEC-CCB9-49A9-BFC8-704D611F1402}" v="101" vWet="103" dt="2022-08-28T14:08:00.355"/>
    <p1510:client id="{CED6F705-5961-4F97-8D80-CB43612B7299}" v="278" dt="2022-08-28T22:27:10.527"/>
    <p1510:client id="{F8FEBBFC-F1EB-4C4C-86AB-5EBFF964092E}" v="175" dt="2022-08-28T14:45:13.9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ja Opperman" userId="S::tonja_opperman@firenet.gov::79233169-3bcb-4d41-a605-1541669409b3" providerId="AD" clId="Web-{198120F4-67E0-A92B-0EE9-F13DA946CF45}"/>
    <pc:docChg chg="addSld modSld">
      <pc:chgData name="Tonja Opperman" userId="S::tonja_opperman@firenet.gov::79233169-3bcb-4d41-a605-1541669409b3" providerId="AD" clId="Web-{198120F4-67E0-A92B-0EE9-F13DA946CF45}" dt="2022-08-21T14:39:33.280" v="299"/>
      <pc:docMkLst>
        <pc:docMk/>
      </pc:docMkLst>
      <pc:sldChg chg="modNotes">
        <pc:chgData name="Tonja Opperman" userId="S::tonja_opperman@firenet.gov::79233169-3bcb-4d41-a605-1541669409b3" providerId="AD" clId="Web-{198120F4-67E0-A92B-0EE9-F13DA946CF45}" dt="2022-08-21T14:35:16.901" v="277"/>
        <pc:sldMkLst>
          <pc:docMk/>
          <pc:sldMk cId="3011128458" sldId="259"/>
        </pc:sldMkLst>
      </pc:sldChg>
      <pc:sldChg chg="modNotes">
        <pc:chgData name="Tonja Opperman" userId="S::tonja_opperman@firenet.gov::79233169-3bcb-4d41-a605-1541669409b3" providerId="AD" clId="Web-{198120F4-67E0-A92B-0EE9-F13DA946CF45}" dt="2022-08-21T14:28:13.424" v="63"/>
        <pc:sldMkLst>
          <pc:docMk/>
          <pc:sldMk cId="1749516734" sldId="271"/>
        </pc:sldMkLst>
      </pc:sldChg>
      <pc:sldChg chg="modSp">
        <pc:chgData name="Tonja Opperman" userId="S::tonja_opperman@firenet.gov::79233169-3bcb-4d41-a605-1541669409b3" providerId="AD" clId="Web-{198120F4-67E0-A92B-0EE9-F13DA946CF45}" dt="2022-08-21T14:27:50.939" v="34" actId="20577"/>
        <pc:sldMkLst>
          <pc:docMk/>
          <pc:sldMk cId="1645988694" sldId="272"/>
        </pc:sldMkLst>
        <pc:spChg chg="mod">
          <ac:chgData name="Tonja Opperman" userId="S::tonja_opperman@firenet.gov::79233169-3bcb-4d41-a605-1541669409b3" providerId="AD" clId="Web-{198120F4-67E0-A92B-0EE9-F13DA946CF45}" dt="2022-08-21T14:27:50.939" v="34" actId="20577"/>
          <ac:spMkLst>
            <pc:docMk/>
            <pc:sldMk cId="1645988694" sldId="272"/>
            <ac:spMk id="3" creationId="{3E6CE655-CB57-CBB7-2DF3-F0703EC0E70F}"/>
          </ac:spMkLst>
        </pc:spChg>
      </pc:sldChg>
      <pc:sldChg chg="modSp new modNotes">
        <pc:chgData name="Tonja Opperman" userId="S::tonja_opperman@firenet.gov::79233169-3bcb-4d41-a605-1541669409b3" providerId="AD" clId="Web-{198120F4-67E0-A92B-0EE9-F13DA946CF45}" dt="2022-08-21T14:33:04.945" v="188"/>
        <pc:sldMkLst>
          <pc:docMk/>
          <pc:sldMk cId="1326355719" sldId="273"/>
        </pc:sldMkLst>
        <pc:spChg chg="mod">
          <ac:chgData name="Tonja Opperman" userId="S::tonja_opperman@firenet.gov::79233169-3bcb-4d41-a605-1541669409b3" providerId="AD" clId="Web-{198120F4-67E0-A92B-0EE9-F13DA946CF45}" dt="2022-08-21T14:32:27.022" v="152" actId="20577"/>
          <ac:spMkLst>
            <pc:docMk/>
            <pc:sldMk cId="1326355719" sldId="273"/>
            <ac:spMk id="2" creationId="{C10F828E-6235-7FB9-5F8F-65EB66A00D91}"/>
          </ac:spMkLst>
        </pc:spChg>
      </pc:sldChg>
      <pc:sldChg chg="modSp new">
        <pc:chgData name="Tonja Opperman" userId="S::tonja_opperman@firenet.gov::79233169-3bcb-4d41-a605-1541669409b3" providerId="AD" clId="Web-{198120F4-67E0-A92B-0EE9-F13DA946CF45}" dt="2022-08-21T14:30:58.521" v="146" actId="20577"/>
        <pc:sldMkLst>
          <pc:docMk/>
          <pc:sldMk cId="3262804409" sldId="274"/>
        </pc:sldMkLst>
        <pc:spChg chg="mod">
          <ac:chgData name="Tonja Opperman" userId="S::tonja_opperman@firenet.gov::79233169-3bcb-4d41-a605-1541669409b3" providerId="AD" clId="Web-{198120F4-67E0-A92B-0EE9-F13DA946CF45}" dt="2022-08-21T14:30:58.521" v="146" actId="20577"/>
          <ac:spMkLst>
            <pc:docMk/>
            <pc:sldMk cId="3262804409" sldId="274"/>
            <ac:spMk id="2" creationId="{7182B993-11B6-4573-7828-5A2DBF5883EA}"/>
          </ac:spMkLst>
        </pc:spChg>
      </pc:sldChg>
      <pc:sldChg chg="new">
        <pc:chgData name="Tonja Opperman" userId="S::tonja_opperman@firenet.gov::79233169-3bcb-4d41-a605-1541669409b3" providerId="AD" clId="Web-{198120F4-67E0-A92B-0EE9-F13DA946CF45}" dt="2022-08-21T14:31:54.428" v="147"/>
        <pc:sldMkLst>
          <pc:docMk/>
          <pc:sldMk cId="533064246" sldId="275"/>
        </pc:sldMkLst>
      </pc:sldChg>
      <pc:sldChg chg="modSp new modNotes">
        <pc:chgData name="Tonja Opperman" userId="S::tonja_opperman@firenet.gov::79233169-3bcb-4d41-a605-1541669409b3" providerId="AD" clId="Web-{198120F4-67E0-A92B-0EE9-F13DA946CF45}" dt="2022-08-21T14:34:48.790" v="254"/>
        <pc:sldMkLst>
          <pc:docMk/>
          <pc:sldMk cId="1066901051" sldId="276"/>
        </pc:sldMkLst>
        <pc:spChg chg="mod">
          <ac:chgData name="Tonja Opperman" userId="S::tonja_opperman@firenet.gov::79233169-3bcb-4d41-a605-1541669409b3" providerId="AD" clId="Web-{198120F4-67E0-A92B-0EE9-F13DA946CF45}" dt="2022-08-21T14:34:17.399" v="212" actId="20577"/>
          <ac:spMkLst>
            <pc:docMk/>
            <pc:sldMk cId="1066901051" sldId="276"/>
            <ac:spMk id="2" creationId="{D433768F-89DD-FD69-4BA0-101724CDF9F4}"/>
          </ac:spMkLst>
        </pc:spChg>
      </pc:sldChg>
      <pc:sldChg chg="modSp new modNotes">
        <pc:chgData name="Tonja Opperman" userId="S::tonja_opperman@firenet.gov::79233169-3bcb-4d41-a605-1541669409b3" providerId="AD" clId="Web-{198120F4-67E0-A92B-0EE9-F13DA946CF45}" dt="2022-08-21T14:39:33.280" v="299"/>
        <pc:sldMkLst>
          <pc:docMk/>
          <pc:sldMk cId="2503181491" sldId="277"/>
        </pc:sldMkLst>
        <pc:spChg chg="mod">
          <ac:chgData name="Tonja Opperman" userId="S::tonja_opperman@firenet.gov::79233169-3bcb-4d41-a605-1541669409b3" providerId="AD" clId="Web-{198120F4-67E0-A92B-0EE9-F13DA946CF45}" dt="2022-08-21T14:37:38.794" v="280" actId="20577"/>
          <ac:spMkLst>
            <pc:docMk/>
            <pc:sldMk cId="2503181491" sldId="277"/>
            <ac:spMk id="2" creationId="{891BDAE3-68AC-D1C3-B4A9-6AC46718D737}"/>
          </ac:spMkLst>
        </pc:spChg>
      </pc:sldChg>
    </pc:docChg>
  </pc:docChgLst>
  <pc:docChgLst>
    <pc:chgData name="Sinkovitz, Richard" userId="9de66dd2-d526-4947-8ed8-2ce026b73fa0" providerId="ADAL" clId="{C523ECEC-CCB9-49A9-BFC8-704D611F1402}"/>
    <pc:docChg chg="addSld delSld modSld">
      <pc:chgData name="Sinkovitz, Richard" userId="9de66dd2-d526-4947-8ed8-2ce026b73fa0" providerId="ADAL" clId="{C523ECEC-CCB9-49A9-BFC8-704D611F1402}" dt="2022-08-28T14:01:40.696" v="9" actId="2696"/>
      <pc:docMkLst>
        <pc:docMk/>
      </pc:docMkLst>
      <pc:sldChg chg="del">
        <pc:chgData name="Sinkovitz, Richard" userId="9de66dd2-d526-4947-8ed8-2ce026b73fa0" providerId="ADAL" clId="{C523ECEC-CCB9-49A9-BFC8-704D611F1402}" dt="2022-08-28T14:01:40.696" v="9" actId="2696"/>
        <pc:sldMkLst>
          <pc:docMk/>
          <pc:sldMk cId="3712077743" sldId="268"/>
        </pc:sldMkLst>
      </pc:sldChg>
      <pc:sldChg chg="del">
        <pc:chgData name="Sinkovitz, Richard" userId="9de66dd2-d526-4947-8ed8-2ce026b73fa0" providerId="ADAL" clId="{C523ECEC-CCB9-49A9-BFC8-704D611F1402}" dt="2022-08-28T14:01:24.472" v="6" actId="2696"/>
        <pc:sldMkLst>
          <pc:docMk/>
          <pc:sldMk cId="1498709471" sldId="299"/>
        </pc:sldMkLst>
      </pc:sldChg>
      <pc:sldChg chg="del">
        <pc:chgData name="Sinkovitz, Richard" userId="9de66dd2-d526-4947-8ed8-2ce026b73fa0" providerId="ADAL" clId="{C523ECEC-CCB9-49A9-BFC8-704D611F1402}" dt="2022-08-28T14:01:19.729" v="5" actId="2696"/>
        <pc:sldMkLst>
          <pc:docMk/>
          <pc:sldMk cId="2078993363" sldId="300"/>
        </pc:sldMkLst>
      </pc:sldChg>
      <pc:sldChg chg="del">
        <pc:chgData name="Sinkovitz, Richard" userId="9de66dd2-d526-4947-8ed8-2ce026b73fa0" providerId="ADAL" clId="{C523ECEC-CCB9-49A9-BFC8-704D611F1402}" dt="2022-08-28T14:01:29.207" v="7" actId="2696"/>
        <pc:sldMkLst>
          <pc:docMk/>
          <pc:sldMk cId="1683174381" sldId="301"/>
        </pc:sldMkLst>
      </pc:sldChg>
      <pc:sldChg chg="del">
        <pc:chgData name="Sinkovitz, Richard" userId="9de66dd2-d526-4947-8ed8-2ce026b73fa0" providerId="ADAL" clId="{C523ECEC-CCB9-49A9-BFC8-704D611F1402}" dt="2022-08-28T14:01:35.911" v="8" actId="2696"/>
        <pc:sldMkLst>
          <pc:docMk/>
          <pc:sldMk cId="1693867160" sldId="303"/>
        </pc:sldMkLst>
      </pc:sldChg>
      <pc:sldChg chg="add">
        <pc:chgData name="Sinkovitz, Richard" userId="9de66dd2-d526-4947-8ed8-2ce026b73fa0" providerId="ADAL" clId="{C523ECEC-CCB9-49A9-BFC8-704D611F1402}" dt="2022-08-28T14:00:22.216" v="0"/>
        <pc:sldMkLst>
          <pc:docMk/>
          <pc:sldMk cId="1161776697" sldId="304"/>
        </pc:sldMkLst>
      </pc:sldChg>
      <pc:sldChg chg="add">
        <pc:chgData name="Sinkovitz, Richard" userId="9de66dd2-d526-4947-8ed8-2ce026b73fa0" providerId="ADAL" clId="{C523ECEC-CCB9-49A9-BFC8-704D611F1402}" dt="2022-08-28T14:00:34.568" v="1"/>
        <pc:sldMkLst>
          <pc:docMk/>
          <pc:sldMk cId="557409657" sldId="305"/>
        </pc:sldMkLst>
      </pc:sldChg>
      <pc:sldChg chg="add">
        <pc:chgData name="Sinkovitz, Richard" userId="9de66dd2-d526-4947-8ed8-2ce026b73fa0" providerId="ADAL" clId="{C523ECEC-CCB9-49A9-BFC8-704D611F1402}" dt="2022-08-28T14:00:44.464" v="2"/>
        <pc:sldMkLst>
          <pc:docMk/>
          <pc:sldMk cId="509931605" sldId="306"/>
        </pc:sldMkLst>
      </pc:sldChg>
      <pc:sldChg chg="add">
        <pc:chgData name="Sinkovitz, Richard" userId="9de66dd2-d526-4947-8ed8-2ce026b73fa0" providerId="ADAL" clId="{C523ECEC-CCB9-49A9-BFC8-704D611F1402}" dt="2022-08-28T14:01:01.465" v="3"/>
        <pc:sldMkLst>
          <pc:docMk/>
          <pc:sldMk cId="2529342649" sldId="307"/>
        </pc:sldMkLst>
      </pc:sldChg>
      <pc:sldChg chg="add">
        <pc:chgData name="Sinkovitz, Richard" userId="9de66dd2-d526-4947-8ed8-2ce026b73fa0" providerId="ADAL" clId="{C523ECEC-CCB9-49A9-BFC8-704D611F1402}" dt="2022-08-28T14:01:07.665" v="4"/>
        <pc:sldMkLst>
          <pc:docMk/>
          <pc:sldMk cId="3992667221" sldId="308"/>
        </pc:sldMkLst>
      </pc:sldChg>
    </pc:docChg>
  </pc:docChgLst>
  <pc:docChgLst>
    <pc:chgData name="Gary Peck" userId="S::gary_peck@firenet.gov::3359add6-86a5-42cf-a0b5-9a0a84987e22" providerId="AD" clId="Web-{5886F37A-2503-4F3E-8C6E-1D448BFB311C}"/>
    <pc:docChg chg="modSld">
      <pc:chgData name="Gary Peck" userId="S::gary_peck@firenet.gov::3359add6-86a5-42cf-a0b5-9a0a84987e22" providerId="AD" clId="Web-{5886F37A-2503-4F3E-8C6E-1D448BFB311C}" dt="2022-08-22T21:48:53.118" v="28" actId="20577"/>
      <pc:docMkLst>
        <pc:docMk/>
      </pc:docMkLst>
      <pc:sldChg chg="delSp modSp">
        <pc:chgData name="Gary Peck" userId="S::gary_peck@firenet.gov::3359add6-86a5-42cf-a0b5-9a0a84987e22" providerId="AD" clId="Web-{5886F37A-2503-4F3E-8C6E-1D448BFB311C}" dt="2022-08-22T21:48:53.118" v="28" actId="20577"/>
        <pc:sldMkLst>
          <pc:docMk/>
          <pc:sldMk cId="3029522675" sldId="258"/>
        </pc:sldMkLst>
        <pc:spChg chg="mod">
          <ac:chgData name="Gary Peck" userId="S::gary_peck@firenet.gov::3359add6-86a5-42cf-a0b5-9a0a84987e22" providerId="AD" clId="Web-{5886F37A-2503-4F3E-8C6E-1D448BFB311C}" dt="2022-08-22T21:48:53.118" v="28" actId="20577"/>
          <ac:spMkLst>
            <pc:docMk/>
            <pc:sldMk cId="3029522675" sldId="258"/>
            <ac:spMk id="3" creationId="{4A327E4B-F8D0-5504-7ED9-9502B082F5A5}"/>
          </ac:spMkLst>
        </pc:spChg>
        <pc:spChg chg="del">
          <ac:chgData name="Gary Peck" userId="S::gary_peck@firenet.gov::3359add6-86a5-42cf-a0b5-9a0a84987e22" providerId="AD" clId="Web-{5886F37A-2503-4F3E-8C6E-1D448BFB311C}" dt="2022-08-22T21:47:20.226" v="0"/>
          <ac:spMkLst>
            <pc:docMk/>
            <pc:sldMk cId="3029522675" sldId="258"/>
            <ac:spMk id="4" creationId="{D4483DA5-5093-E508-584C-D41116FDC5C6}"/>
          </ac:spMkLst>
        </pc:spChg>
      </pc:sldChg>
    </pc:docChg>
  </pc:docChgLst>
  <pc:docChgLst>
    <pc:chgData name="Gary Peck" userId="S::gary_peck@firenet.gov::3359add6-86a5-42cf-a0b5-9a0a84987e22" providerId="AD" clId="Web-{19B5D83E-1633-41CC-AA6F-D1A4C1B1AE27}"/>
    <pc:docChg chg="modSld">
      <pc:chgData name="Gary Peck" userId="S::gary_peck@firenet.gov::3359add6-86a5-42cf-a0b5-9a0a84987e22" providerId="AD" clId="Web-{19B5D83E-1633-41CC-AA6F-D1A4C1B1AE27}" dt="2022-08-23T03:34:07.158" v="123" actId="20577"/>
      <pc:docMkLst>
        <pc:docMk/>
      </pc:docMkLst>
      <pc:sldChg chg="modSp">
        <pc:chgData name="Gary Peck" userId="S::gary_peck@firenet.gov::3359add6-86a5-42cf-a0b5-9a0a84987e22" providerId="AD" clId="Web-{19B5D83E-1633-41CC-AA6F-D1A4C1B1AE27}" dt="2022-08-23T03:34:07.158" v="123" actId="20577"/>
        <pc:sldMkLst>
          <pc:docMk/>
          <pc:sldMk cId="3029522675" sldId="258"/>
        </pc:sldMkLst>
        <pc:spChg chg="mod">
          <ac:chgData name="Gary Peck" userId="S::gary_peck@firenet.gov::3359add6-86a5-42cf-a0b5-9a0a84987e22" providerId="AD" clId="Web-{19B5D83E-1633-41CC-AA6F-D1A4C1B1AE27}" dt="2022-08-23T03:30:43.922" v="51" actId="14100"/>
          <ac:spMkLst>
            <pc:docMk/>
            <pc:sldMk cId="3029522675" sldId="258"/>
            <ac:spMk id="2" creationId="{3A340876-3DD0-7147-E874-B77469CB768D}"/>
          </ac:spMkLst>
        </pc:spChg>
        <pc:spChg chg="mod">
          <ac:chgData name="Gary Peck" userId="S::gary_peck@firenet.gov::3359add6-86a5-42cf-a0b5-9a0a84987e22" providerId="AD" clId="Web-{19B5D83E-1633-41CC-AA6F-D1A4C1B1AE27}" dt="2022-08-23T03:34:07.158" v="123" actId="20577"/>
          <ac:spMkLst>
            <pc:docMk/>
            <pc:sldMk cId="3029522675" sldId="258"/>
            <ac:spMk id="3" creationId="{4A327E4B-F8D0-5504-7ED9-9502B082F5A5}"/>
          </ac:spMkLst>
        </pc:spChg>
      </pc:sldChg>
    </pc:docChg>
  </pc:docChgLst>
  <pc:docChgLst>
    <pc:chgData name="Casey Teske" userId="S::casey_teske@firenet.gov::d58c1475-9edb-45dc-859f-3005b40907e7" providerId="AD" clId="Web-{1A505915-C173-472B-99BA-25149C33BE28}"/>
    <pc:docChg chg="modSld">
      <pc:chgData name="Casey Teske" userId="S::casey_teske@firenet.gov::d58c1475-9edb-45dc-859f-3005b40907e7" providerId="AD" clId="Web-{1A505915-C173-472B-99BA-25149C33BE28}" dt="2022-08-28T21:41:51.686" v="6" actId="1076"/>
      <pc:docMkLst>
        <pc:docMk/>
      </pc:docMkLst>
      <pc:sldChg chg="addSp modSp">
        <pc:chgData name="Casey Teske" userId="S::casey_teske@firenet.gov::d58c1475-9edb-45dc-859f-3005b40907e7" providerId="AD" clId="Web-{1A505915-C173-472B-99BA-25149C33BE28}" dt="2022-08-28T21:41:51.686" v="6" actId="1076"/>
        <pc:sldMkLst>
          <pc:docMk/>
          <pc:sldMk cId="2485451642" sldId="314"/>
        </pc:sldMkLst>
        <pc:picChg chg="add mod">
          <ac:chgData name="Casey Teske" userId="S::casey_teske@firenet.gov::d58c1475-9edb-45dc-859f-3005b40907e7" providerId="AD" clId="Web-{1A505915-C173-472B-99BA-25149C33BE28}" dt="2022-08-28T21:41:51.686" v="6" actId="1076"/>
          <ac:picMkLst>
            <pc:docMk/>
            <pc:sldMk cId="2485451642" sldId="314"/>
            <ac:picMk id="3" creationId="{EEFFE73D-E07D-7FA2-DB49-A70413644C30}"/>
          </ac:picMkLst>
        </pc:picChg>
        <pc:picChg chg="mod">
          <ac:chgData name="Casey Teske" userId="S::casey_teske@firenet.gov::d58c1475-9edb-45dc-859f-3005b40907e7" providerId="AD" clId="Web-{1A505915-C173-472B-99BA-25149C33BE28}" dt="2022-08-28T21:40:54.123" v="3"/>
          <ac:picMkLst>
            <pc:docMk/>
            <pc:sldMk cId="2485451642" sldId="314"/>
            <ac:picMk id="4" creationId="{944483BE-4672-F083-AB7F-19656EAC040B}"/>
          </ac:picMkLst>
        </pc:picChg>
      </pc:sldChg>
    </pc:docChg>
  </pc:docChgLst>
  <pc:docChgLst>
    <pc:chgData name="Gary Peck" userId="S::gary_peck@firenet.gov::3359add6-86a5-42cf-a0b5-9a0a84987e22" providerId="AD" clId="Web-{25AA6B02-DCD6-49B6-A80C-1ADC86FFAA13}"/>
    <pc:docChg chg="modSld addMainMaster delMainMaster">
      <pc:chgData name="Gary Peck" userId="S::gary_peck@firenet.gov::3359add6-86a5-42cf-a0b5-9a0a84987e22" providerId="AD" clId="Web-{25AA6B02-DCD6-49B6-A80C-1ADC86FFAA13}" dt="2022-08-27T20:01:58.312" v="253" actId="20577"/>
      <pc:docMkLst>
        <pc:docMk/>
      </pc:docMkLst>
      <pc:sldChg chg="addSp delSp modSp mod modClrScheme delDesignElem chgLayout">
        <pc:chgData name="Gary Peck" userId="S::gary_peck@firenet.gov::3359add6-86a5-42cf-a0b5-9a0a84987e22" providerId="AD" clId="Web-{25AA6B02-DCD6-49B6-A80C-1ADC86FFAA13}" dt="2022-08-27T19:50:56.819" v="1"/>
        <pc:sldMkLst>
          <pc:docMk/>
          <pc:sldMk cId="109857222" sldId="256"/>
        </pc:sldMkLst>
        <pc:spChg chg="mod ord">
          <ac:chgData name="Gary Peck" userId="S::gary_peck@firenet.gov::3359add6-86a5-42cf-a0b5-9a0a84987e22" providerId="AD" clId="Web-{25AA6B02-DCD6-49B6-A80C-1ADC86FFAA13}" dt="2022-08-27T19:50:56.819" v="1"/>
          <ac:spMkLst>
            <pc:docMk/>
            <pc:sldMk cId="109857222" sldId="256"/>
            <ac:spMk id="2" creationId="{00000000-0000-0000-0000-000000000000}"/>
          </ac:spMkLst>
        </pc:spChg>
        <pc:spChg chg="mod ord">
          <ac:chgData name="Gary Peck" userId="S::gary_peck@firenet.gov::3359add6-86a5-42cf-a0b5-9a0a84987e22" providerId="AD" clId="Web-{25AA6B02-DCD6-49B6-A80C-1ADC86FFAA13}" dt="2022-08-27T19:50:56.819" v="1"/>
          <ac:spMkLst>
            <pc:docMk/>
            <pc:sldMk cId="109857222" sldId="256"/>
            <ac:spMk id="3" creationId="{00000000-0000-0000-0000-000000000000}"/>
          </ac:spMkLst>
        </pc:spChg>
        <pc:spChg chg="add del">
          <ac:chgData name="Gary Peck" userId="S::gary_peck@firenet.gov::3359add6-86a5-42cf-a0b5-9a0a84987e22" providerId="AD" clId="Web-{25AA6B02-DCD6-49B6-A80C-1ADC86FFAA13}" dt="2022-08-27T19:50:56.819" v="1"/>
          <ac:spMkLst>
            <pc:docMk/>
            <pc:sldMk cId="109857222" sldId="256"/>
            <ac:spMk id="8" creationId="{1ACA2EA0-FFD3-42EC-9406-B595015ED96E}"/>
          </ac:spMkLst>
        </pc:spChg>
        <pc:spChg chg="add del">
          <ac:chgData name="Gary Peck" userId="S::gary_peck@firenet.gov::3359add6-86a5-42cf-a0b5-9a0a84987e22" providerId="AD" clId="Web-{25AA6B02-DCD6-49B6-A80C-1ADC86FFAA13}" dt="2022-08-27T19:50:56.819" v="1"/>
          <ac:spMkLst>
            <pc:docMk/>
            <pc:sldMk cId="109857222" sldId="256"/>
            <ac:spMk id="10" creationId="{D5288BCE-665C-472A-8C43-664BCFA31E43}"/>
          </ac:spMkLst>
        </pc:spChg>
        <pc:spChg chg="add del">
          <ac:chgData name="Gary Peck" userId="S::gary_peck@firenet.gov::3359add6-86a5-42cf-a0b5-9a0a84987e22" providerId="AD" clId="Web-{25AA6B02-DCD6-49B6-A80C-1ADC86FFAA13}" dt="2022-08-27T19:50:56.819" v="1"/>
          <ac:spMkLst>
            <pc:docMk/>
            <pc:sldMk cId="109857222" sldId="256"/>
            <ac:spMk id="12" creationId="{46C57131-53A7-4C1A-BEA8-25F06A06AD29}"/>
          </ac:spMkLst>
        </pc:spChg>
      </pc:sldChg>
      <pc:sldChg chg="modSp mod modClrScheme chgLayout">
        <pc:chgData name="Gary Peck" userId="S::gary_peck@firenet.gov::3359add6-86a5-42cf-a0b5-9a0a84987e22" providerId="AD" clId="Web-{25AA6B02-DCD6-49B6-A80C-1ADC86FFAA13}" dt="2022-08-27T20:01:58.312" v="253" actId="20577"/>
        <pc:sldMkLst>
          <pc:docMk/>
          <pc:sldMk cId="3029522675" sldId="258"/>
        </pc:sldMkLst>
        <pc:spChg chg="mod ord">
          <ac:chgData name="Gary Peck" userId="S::gary_peck@firenet.gov::3359add6-86a5-42cf-a0b5-9a0a84987e22" providerId="AD" clId="Web-{25AA6B02-DCD6-49B6-A80C-1ADC86FFAA13}" dt="2022-08-27T19:50:56.819" v="1"/>
          <ac:spMkLst>
            <pc:docMk/>
            <pc:sldMk cId="3029522675" sldId="258"/>
            <ac:spMk id="2" creationId="{3A340876-3DD0-7147-E874-B77469CB768D}"/>
          </ac:spMkLst>
        </pc:spChg>
        <pc:spChg chg="mod ord">
          <ac:chgData name="Gary Peck" userId="S::gary_peck@firenet.gov::3359add6-86a5-42cf-a0b5-9a0a84987e22" providerId="AD" clId="Web-{25AA6B02-DCD6-49B6-A80C-1ADC86FFAA13}" dt="2022-08-27T20:01:58.312" v="253" actId="20577"/>
          <ac:spMkLst>
            <pc:docMk/>
            <pc:sldMk cId="3029522675" sldId="258"/>
            <ac:spMk id="3" creationId="{4A327E4B-F8D0-5504-7ED9-9502B082F5A5}"/>
          </ac:spMkLst>
        </pc:spChg>
      </pc:sldChg>
      <pc:sldChg chg="modSp mod modClrScheme chgLayout">
        <pc:chgData name="Gary Peck" userId="S::gary_peck@firenet.gov::3359add6-86a5-42cf-a0b5-9a0a84987e22" providerId="AD" clId="Web-{25AA6B02-DCD6-49B6-A80C-1ADC86FFAA13}" dt="2022-08-27T19:50:56.819" v="1"/>
        <pc:sldMkLst>
          <pc:docMk/>
          <pc:sldMk cId="935174476" sldId="260"/>
        </pc:sldMkLst>
        <pc:spChg chg="mod ord">
          <ac:chgData name="Gary Peck" userId="S::gary_peck@firenet.gov::3359add6-86a5-42cf-a0b5-9a0a84987e22" providerId="AD" clId="Web-{25AA6B02-DCD6-49B6-A80C-1ADC86FFAA13}" dt="2022-08-27T19:50:56.819" v="1"/>
          <ac:spMkLst>
            <pc:docMk/>
            <pc:sldMk cId="935174476" sldId="260"/>
            <ac:spMk id="2" creationId="{2B3ED9D9-0D24-6060-E92D-3EB0048FDF4C}"/>
          </ac:spMkLst>
        </pc:spChg>
        <pc:spChg chg="mod ord">
          <ac:chgData name="Gary Peck" userId="S::gary_peck@firenet.gov::3359add6-86a5-42cf-a0b5-9a0a84987e22" providerId="AD" clId="Web-{25AA6B02-DCD6-49B6-A80C-1ADC86FFAA13}" dt="2022-08-27T19:50:56.819" v="1"/>
          <ac:spMkLst>
            <pc:docMk/>
            <pc:sldMk cId="935174476" sldId="260"/>
            <ac:spMk id="5" creationId="{2F8AB0D8-0B08-A06B-7EDF-221ADC583110}"/>
          </ac:spMkLst>
        </pc:spChg>
      </pc:sldChg>
      <pc:sldChg chg="mod modClrScheme chgLayout">
        <pc:chgData name="Gary Peck" userId="S::gary_peck@firenet.gov::3359add6-86a5-42cf-a0b5-9a0a84987e22" providerId="AD" clId="Web-{25AA6B02-DCD6-49B6-A80C-1ADC86FFAA13}" dt="2022-08-27T19:50:56.819" v="1"/>
        <pc:sldMkLst>
          <pc:docMk/>
          <pc:sldMk cId="2746787684" sldId="263"/>
        </pc:sldMkLst>
      </pc:sldChg>
      <pc:sldChg chg="modSp mod modClrScheme chgLayout">
        <pc:chgData name="Gary Peck" userId="S::gary_peck@firenet.gov::3359add6-86a5-42cf-a0b5-9a0a84987e22" providerId="AD" clId="Web-{25AA6B02-DCD6-49B6-A80C-1ADC86FFAA13}" dt="2022-08-27T19:50:56.819" v="1"/>
        <pc:sldMkLst>
          <pc:docMk/>
          <pc:sldMk cId="3712077743" sldId="268"/>
        </pc:sldMkLst>
        <pc:spChg chg="mod ord">
          <ac:chgData name="Gary Peck" userId="S::gary_peck@firenet.gov::3359add6-86a5-42cf-a0b5-9a0a84987e22" providerId="AD" clId="Web-{25AA6B02-DCD6-49B6-A80C-1ADC86FFAA13}" dt="2022-08-27T19:50:56.819" v="1"/>
          <ac:spMkLst>
            <pc:docMk/>
            <pc:sldMk cId="3712077743" sldId="268"/>
            <ac:spMk id="2" creationId="{7E5F6CE3-9FFB-53CF-4728-1330A2880789}"/>
          </ac:spMkLst>
        </pc:spChg>
        <pc:picChg chg="mod ord">
          <ac:chgData name="Gary Peck" userId="S::gary_peck@firenet.gov::3359add6-86a5-42cf-a0b5-9a0a84987e22" providerId="AD" clId="Web-{25AA6B02-DCD6-49B6-A80C-1ADC86FFAA13}" dt="2022-08-27T19:50:56.819" v="1"/>
          <ac:picMkLst>
            <pc:docMk/>
            <pc:sldMk cId="3712077743" sldId="268"/>
            <ac:picMk id="4" creationId="{DA31EBAE-F127-31BA-3909-A30CC9091001}"/>
          </ac:picMkLst>
        </pc:picChg>
      </pc:sldChg>
      <pc:sldChg chg="modSp mod modClrScheme chgLayout">
        <pc:chgData name="Gary Peck" userId="S::gary_peck@firenet.gov::3359add6-86a5-42cf-a0b5-9a0a84987e22" providerId="AD" clId="Web-{25AA6B02-DCD6-49B6-A80C-1ADC86FFAA13}" dt="2022-08-27T19:50:56.819" v="1"/>
        <pc:sldMkLst>
          <pc:docMk/>
          <pc:sldMk cId="3262804409" sldId="274"/>
        </pc:sldMkLst>
        <pc:spChg chg="mod ord">
          <ac:chgData name="Gary Peck" userId="S::gary_peck@firenet.gov::3359add6-86a5-42cf-a0b5-9a0a84987e22" providerId="AD" clId="Web-{25AA6B02-DCD6-49B6-A80C-1ADC86FFAA13}" dt="2022-08-27T19:50:56.819" v="1"/>
          <ac:spMkLst>
            <pc:docMk/>
            <pc:sldMk cId="3262804409" sldId="274"/>
            <ac:spMk id="2" creationId="{7182B993-11B6-4573-7828-5A2DBF5883EA}"/>
          </ac:spMkLst>
        </pc:spChg>
        <pc:spChg chg="mod ord">
          <ac:chgData name="Gary Peck" userId="S::gary_peck@firenet.gov::3359add6-86a5-42cf-a0b5-9a0a84987e22" providerId="AD" clId="Web-{25AA6B02-DCD6-49B6-A80C-1ADC86FFAA13}" dt="2022-08-27T19:50:56.819" v="1"/>
          <ac:spMkLst>
            <pc:docMk/>
            <pc:sldMk cId="3262804409" sldId="274"/>
            <ac:spMk id="3" creationId="{F8B603A0-CB8C-208D-77D5-86F677B08E3A}"/>
          </ac:spMkLst>
        </pc:spChg>
      </pc:sldChg>
      <pc:sldChg chg="modSp mod modClrScheme chgLayout">
        <pc:chgData name="Gary Peck" userId="S::gary_peck@firenet.gov::3359add6-86a5-42cf-a0b5-9a0a84987e22" providerId="AD" clId="Web-{25AA6B02-DCD6-49B6-A80C-1ADC86FFAA13}" dt="2022-08-27T19:50:56.819" v="1"/>
        <pc:sldMkLst>
          <pc:docMk/>
          <pc:sldMk cId="665138840" sldId="279"/>
        </pc:sldMkLst>
        <pc:spChg chg="mod ord">
          <ac:chgData name="Gary Peck" userId="S::gary_peck@firenet.gov::3359add6-86a5-42cf-a0b5-9a0a84987e22" providerId="AD" clId="Web-{25AA6B02-DCD6-49B6-A80C-1ADC86FFAA13}" dt="2022-08-27T19:50:56.819" v="1"/>
          <ac:spMkLst>
            <pc:docMk/>
            <pc:sldMk cId="665138840" sldId="279"/>
            <ac:spMk id="2" creationId="{36137F3C-096E-21F2-F031-590C66E7B4B1}"/>
          </ac:spMkLst>
        </pc:spChg>
        <pc:spChg chg="mod ord">
          <ac:chgData name="Gary Peck" userId="S::gary_peck@firenet.gov::3359add6-86a5-42cf-a0b5-9a0a84987e22" providerId="AD" clId="Web-{25AA6B02-DCD6-49B6-A80C-1ADC86FFAA13}" dt="2022-08-27T19:50:56.819" v="1"/>
          <ac:spMkLst>
            <pc:docMk/>
            <pc:sldMk cId="665138840" sldId="279"/>
            <ac:spMk id="3" creationId="{10ED0A6B-4BCD-F38A-0557-CEC5FDD61B09}"/>
          </ac:spMkLst>
        </pc:spChg>
      </pc:sldChg>
      <pc:sldChg chg="modSp mod modClrScheme chgLayout">
        <pc:chgData name="Gary Peck" userId="S::gary_peck@firenet.gov::3359add6-86a5-42cf-a0b5-9a0a84987e22" providerId="AD" clId="Web-{25AA6B02-DCD6-49B6-A80C-1ADC86FFAA13}" dt="2022-08-27T19:50:56.819" v="1"/>
        <pc:sldMkLst>
          <pc:docMk/>
          <pc:sldMk cId="1089564318" sldId="284"/>
        </pc:sldMkLst>
        <pc:spChg chg="mod ord">
          <ac:chgData name="Gary Peck" userId="S::gary_peck@firenet.gov::3359add6-86a5-42cf-a0b5-9a0a84987e22" providerId="AD" clId="Web-{25AA6B02-DCD6-49B6-A80C-1ADC86FFAA13}" dt="2022-08-27T19:50:56.819" v="1"/>
          <ac:spMkLst>
            <pc:docMk/>
            <pc:sldMk cId="1089564318" sldId="284"/>
            <ac:spMk id="2" creationId="{5A54081B-E2C3-17F7-F6E4-82CBE8BA082D}"/>
          </ac:spMkLst>
        </pc:spChg>
        <pc:picChg chg="mod ord">
          <ac:chgData name="Gary Peck" userId="S::gary_peck@firenet.gov::3359add6-86a5-42cf-a0b5-9a0a84987e22" providerId="AD" clId="Web-{25AA6B02-DCD6-49B6-A80C-1ADC86FFAA13}" dt="2022-08-27T19:50:56.819" v="1"/>
          <ac:picMkLst>
            <pc:docMk/>
            <pc:sldMk cId="1089564318" sldId="284"/>
            <ac:picMk id="5" creationId="{0F11DED8-D722-5AE6-EF0B-27F3F45E2A66}"/>
          </ac:picMkLst>
        </pc:picChg>
      </pc:sldChg>
      <pc:sldChg chg="mod modClrScheme chgLayout">
        <pc:chgData name="Gary Peck" userId="S::gary_peck@firenet.gov::3359add6-86a5-42cf-a0b5-9a0a84987e22" providerId="AD" clId="Web-{25AA6B02-DCD6-49B6-A80C-1ADC86FFAA13}" dt="2022-08-27T19:50:56.819" v="1"/>
        <pc:sldMkLst>
          <pc:docMk/>
          <pc:sldMk cId="2990407533" sldId="285"/>
        </pc:sldMkLst>
      </pc:sldChg>
      <pc:sldChg chg="mod modClrScheme chgLayout">
        <pc:chgData name="Gary Peck" userId="S::gary_peck@firenet.gov::3359add6-86a5-42cf-a0b5-9a0a84987e22" providerId="AD" clId="Web-{25AA6B02-DCD6-49B6-A80C-1ADC86FFAA13}" dt="2022-08-27T19:50:56.819" v="1"/>
        <pc:sldMkLst>
          <pc:docMk/>
          <pc:sldMk cId="3550556244" sldId="286"/>
        </pc:sldMkLst>
      </pc:sldChg>
      <pc:sldChg chg="mod modClrScheme chgLayout">
        <pc:chgData name="Gary Peck" userId="S::gary_peck@firenet.gov::3359add6-86a5-42cf-a0b5-9a0a84987e22" providerId="AD" clId="Web-{25AA6B02-DCD6-49B6-A80C-1ADC86FFAA13}" dt="2022-08-27T19:50:56.819" v="1"/>
        <pc:sldMkLst>
          <pc:docMk/>
          <pc:sldMk cId="4174826116" sldId="287"/>
        </pc:sldMkLst>
      </pc:sldChg>
      <pc:sldChg chg="mod modClrScheme chgLayout">
        <pc:chgData name="Gary Peck" userId="S::gary_peck@firenet.gov::3359add6-86a5-42cf-a0b5-9a0a84987e22" providerId="AD" clId="Web-{25AA6B02-DCD6-49B6-A80C-1ADC86FFAA13}" dt="2022-08-27T19:50:56.819" v="1"/>
        <pc:sldMkLst>
          <pc:docMk/>
          <pc:sldMk cId="3835536269" sldId="288"/>
        </pc:sldMkLst>
      </pc:sldChg>
      <pc:sldChg chg="mod modClrScheme chgLayout">
        <pc:chgData name="Gary Peck" userId="S::gary_peck@firenet.gov::3359add6-86a5-42cf-a0b5-9a0a84987e22" providerId="AD" clId="Web-{25AA6B02-DCD6-49B6-A80C-1ADC86FFAA13}" dt="2022-08-27T19:50:56.819" v="1"/>
        <pc:sldMkLst>
          <pc:docMk/>
          <pc:sldMk cId="196890531" sldId="289"/>
        </pc:sldMkLst>
      </pc:sldChg>
      <pc:sldChg chg="mod modClrScheme chgLayout">
        <pc:chgData name="Gary Peck" userId="S::gary_peck@firenet.gov::3359add6-86a5-42cf-a0b5-9a0a84987e22" providerId="AD" clId="Web-{25AA6B02-DCD6-49B6-A80C-1ADC86FFAA13}" dt="2022-08-27T19:50:56.819" v="1"/>
        <pc:sldMkLst>
          <pc:docMk/>
          <pc:sldMk cId="52597869" sldId="290"/>
        </pc:sldMkLst>
      </pc:sldChg>
      <pc:sldChg chg="mod modClrScheme chgLayout">
        <pc:chgData name="Gary Peck" userId="S::gary_peck@firenet.gov::3359add6-86a5-42cf-a0b5-9a0a84987e22" providerId="AD" clId="Web-{25AA6B02-DCD6-49B6-A80C-1ADC86FFAA13}" dt="2022-08-27T19:50:56.819" v="1"/>
        <pc:sldMkLst>
          <pc:docMk/>
          <pc:sldMk cId="2756011555" sldId="291"/>
        </pc:sldMkLst>
      </pc:sldChg>
      <pc:sldChg chg="mod modClrScheme chgLayout">
        <pc:chgData name="Gary Peck" userId="S::gary_peck@firenet.gov::3359add6-86a5-42cf-a0b5-9a0a84987e22" providerId="AD" clId="Web-{25AA6B02-DCD6-49B6-A80C-1ADC86FFAA13}" dt="2022-08-27T19:50:56.819" v="1"/>
        <pc:sldMkLst>
          <pc:docMk/>
          <pc:sldMk cId="1188953164" sldId="292"/>
        </pc:sldMkLst>
      </pc:sldChg>
      <pc:sldChg chg="mod modClrScheme chgLayout">
        <pc:chgData name="Gary Peck" userId="S::gary_peck@firenet.gov::3359add6-86a5-42cf-a0b5-9a0a84987e22" providerId="AD" clId="Web-{25AA6B02-DCD6-49B6-A80C-1ADC86FFAA13}" dt="2022-08-27T19:50:56.819" v="1"/>
        <pc:sldMkLst>
          <pc:docMk/>
          <pc:sldMk cId="2890560004" sldId="293"/>
        </pc:sldMkLst>
      </pc:sldChg>
      <pc:sldChg chg="mod modClrScheme chgLayout">
        <pc:chgData name="Gary Peck" userId="S::gary_peck@firenet.gov::3359add6-86a5-42cf-a0b5-9a0a84987e22" providerId="AD" clId="Web-{25AA6B02-DCD6-49B6-A80C-1ADC86FFAA13}" dt="2022-08-27T19:50:56.819" v="1"/>
        <pc:sldMkLst>
          <pc:docMk/>
          <pc:sldMk cId="3798677087" sldId="294"/>
        </pc:sldMkLst>
      </pc:sldChg>
      <pc:sldChg chg="mod modClrScheme chgLayout">
        <pc:chgData name="Gary Peck" userId="S::gary_peck@firenet.gov::3359add6-86a5-42cf-a0b5-9a0a84987e22" providerId="AD" clId="Web-{25AA6B02-DCD6-49B6-A80C-1ADC86FFAA13}" dt="2022-08-27T19:50:56.819" v="1"/>
        <pc:sldMkLst>
          <pc:docMk/>
          <pc:sldMk cId="2096076524" sldId="295"/>
        </pc:sldMkLst>
      </pc:sldChg>
      <pc:sldChg chg="modSp mod modClrScheme chgLayout">
        <pc:chgData name="Gary Peck" userId="S::gary_peck@firenet.gov::3359add6-86a5-42cf-a0b5-9a0a84987e22" providerId="AD" clId="Web-{25AA6B02-DCD6-49B6-A80C-1ADC86FFAA13}" dt="2022-08-27T19:50:56.819" v="1"/>
        <pc:sldMkLst>
          <pc:docMk/>
          <pc:sldMk cId="245983048" sldId="296"/>
        </pc:sldMkLst>
        <pc:spChg chg="mod ord">
          <ac:chgData name="Gary Peck" userId="S::gary_peck@firenet.gov::3359add6-86a5-42cf-a0b5-9a0a84987e22" providerId="AD" clId="Web-{25AA6B02-DCD6-49B6-A80C-1ADC86FFAA13}" dt="2022-08-27T19:50:56.819" v="1"/>
          <ac:spMkLst>
            <pc:docMk/>
            <pc:sldMk cId="245983048" sldId="296"/>
            <ac:spMk id="2" creationId="{2B3ED9D9-0D24-6060-E92D-3EB0048FDF4C}"/>
          </ac:spMkLst>
        </pc:spChg>
        <pc:spChg chg="mod ord">
          <ac:chgData name="Gary Peck" userId="S::gary_peck@firenet.gov::3359add6-86a5-42cf-a0b5-9a0a84987e22" providerId="AD" clId="Web-{25AA6B02-DCD6-49B6-A80C-1ADC86FFAA13}" dt="2022-08-27T19:50:56.819" v="1"/>
          <ac:spMkLst>
            <pc:docMk/>
            <pc:sldMk cId="245983048" sldId="296"/>
            <ac:spMk id="5" creationId="{2F8AB0D8-0B08-A06B-7EDF-221ADC583110}"/>
          </ac:spMkLst>
        </pc:spChg>
      </pc:sldChg>
      <pc:sldChg chg="mod modClrScheme chgLayout">
        <pc:chgData name="Gary Peck" userId="S::gary_peck@firenet.gov::3359add6-86a5-42cf-a0b5-9a0a84987e22" providerId="AD" clId="Web-{25AA6B02-DCD6-49B6-A80C-1ADC86FFAA13}" dt="2022-08-27T19:50:56.819" v="1"/>
        <pc:sldMkLst>
          <pc:docMk/>
          <pc:sldMk cId="3028615032" sldId="297"/>
        </pc:sldMkLst>
      </pc:sldChg>
      <pc:sldChg chg="mod modClrScheme chgLayout">
        <pc:chgData name="Gary Peck" userId="S::gary_peck@firenet.gov::3359add6-86a5-42cf-a0b5-9a0a84987e22" providerId="AD" clId="Web-{25AA6B02-DCD6-49B6-A80C-1ADC86FFAA13}" dt="2022-08-27T19:50:56.819" v="1"/>
        <pc:sldMkLst>
          <pc:docMk/>
          <pc:sldMk cId="3763134989" sldId="298"/>
        </pc:sldMkLst>
      </pc:sldChg>
      <pc:sldChg chg="modSp mod modClrScheme chgLayout">
        <pc:chgData name="Gary Peck" userId="S::gary_peck@firenet.gov::3359add6-86a5-42cf-a0b5-9a0a84987e22" providerId="AD" clId="Web-{25AA6B02-DCD6-49B6-A80C-1ADC86FFAA13}" dt="2022-08-27T19:50:56.819" v="1"/>
        <pc:sldMkLst>
          <pc:docMk/>
          <pc:sldMk cId="1498709471" sldId="299"/>
        </pc:sldMkLst>
        <pc:spChg chg="mod ord">
          <ac:chgData name="Gary Peck" userId="S::gary_peck@firenet.gov::3359add6-86a5-42cf-a0b5-9a0a84987e22" providerId="AD" clId="Web-{25AA6B02-DCD6-49B6-A80C-1ADC86FFAA13}" dt="2022-08-27T19:50:56.819" v="1"/>
          <ac:spMkLst>
            <pc:docMk/>
            <pc:sldMk cId="1498709471" sldId="299"/>
            <ac:spMk id="2" creationId="{7E5F6CE3-9FFB-53CF-4728-1330A2880789}"/>
          </ac:spMkLst>
        </pc:spChg>
      </pc:sldChg>
      <pc:sldChg chg="modSp mod modClrScheme chgLayout">
        <pc:chgData name="Gary Peck" userId="S::gary_peck@firenet.gov::3359add6-86a5-42cf-a0b5-9a0a84987e22" providerId="AD" clId="Web-{25AA6B02-DCD6-49B6-A80C-1ADC86FFAA13}" dt="2022-08-27T19:50:56.819" v="1"/>
        <pc:sldMkLst>
          <pc:docMk/>
          <pc:sldMk cId="2078993363" sldId="300"/>
        </pc:sldMkLst>
        <pc:spChg chg="mod ord">
          <ac:chgData name="Gary Peck" userId="S::gary_peck@firenet.gov::3359add6-86a5-42cf-a0b5-9a0a84987e22" providerId="AD" clId="Web-{25AA6B02-DCD6-49B6-A80C-1ADC86FFAA13}" dt="2022-08-27T19:50:56.819" v="1"/>
          <ac:spMkLst>
            <pc:docMk/>
            <pc:sldMk cId="2078993363" sldId="300"/>
            <ac:spMk id="2" creationId="{7E5F6CE3-9FFB-53CF-4728-1330A2880789}"/>
          </ac:spMkLst>
        </pc:spChg>
      </pc:sldChg>
      <pc:sldMasterChg chg="add del addSldLayout delSldLayout">
        <pc:chgData name="Gary Peck" userId="S::gary_peck@firenet.gov::3359add6-86a5-42cf-a0b5-9a0a84987e22" providerId="AD" clId="Web-{25AA6B02-DCD6-49B6-A80C-1ADC86FFAA13}" dt="2022-08-27T19:50:56.819" v="1"/>
        <pc:sldMasterMkLst>
          <pc:docMk/>
          <pc:sldMasterMk cId="3550546889" sldId="2147483685"/>
        </pc:sldMasterMkLst>
        <pc:sldLayoutChg chg="add del">
          <pc:chgData name="Gary Peck" userId="S::gary_peck@firenet.gov::3359add6-86a5-42cf-a0b5-9a0a84987e22" providerId="AD" clId="Web-{25AA6B02-DCD6-49B6-A80C-1ADC86FFAA13}" dt="2022-08-27T19:50:56.819" v="1"/>
          <pc:sldLayoutMkLst>
            <pc:docMk/>
            <pc:sldMasterMk cId="3550546889" sldId="2147483685"/>
            <pc:sldLayoutMk cId="4267246871" sldId="2147483674"/>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3256212298" sldId="2147483675"/>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3346540824" sldId="2147483676"/>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3530909129" sldId="2147483677"/>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3718693401" sldId="2147483678"/>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248271436" sldId="2147483679"/>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1721367370" sldId="2147483680"/>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797506765" sldId="2147483681"/>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1538852356" sldId="2147483682"/>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1600835371" sldId="2147483683"/>
          </pc:sldLayoutMkLst>
        </pc:sldLayoutChg>
        <pc:sldLayoutChg chg="add del">
          <pc:chgData name="Gary Peck" userId="S::gary_peck@firenet.gov::3359add6-86a5-42cf-a0b5-9a0a84987e22" providerId="AD" clId="Web-{25AA6B02-DCD6-49B6-A80C-1ADC86FFAA13}" dt="2022-08-27T19:50:56.819" v="1"/>
          <pc:sldLayoutMkLst>
            <pc:docMk/>
            <pc:sldMasterMk cId="3550546889" sldId="2147483685"/>
            <pc:sldLayoutMk cId="2409755604" sldId="2147483684"/>
          </pc:sldLayoutMkLst>
        </pc:sldLayoutChg>
      </pc:sldMasterChg>
      <pc:sldMasterChg chg="add del addSldLayout delSldLayout modSldLayout">
        <pc:chgData name="Gary Peck" userId="S::gary_peck@firenet.gov::3359add6-86a5-42cf-a0b5-9a0a84987e22" providerId="AD" clId="Web-{25AA6B02-DCD6-49B6-A80C-1ADC86FFAA13}" dt="2022-08-27T19:50:56.819" v="1"/>
        <pc:sldMasterMkLst>
          <pc:docMk/>
          <pc:sldMasterMk cId="2184461348" sldId="2147483686"/>
        </pc:sldMasterMkLst>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3321481736" sldId="2147483687"/>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3022673822" sldId="2147483688"/>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906209166" sldId="2147483689"/>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602769871" sldId="2147483690"/>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2202067840" sldId="2147483691"/>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943355671" sldId="2147483692"/>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2012248038" sldId="2147483693"/>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3458182511" sldId="2147483694"/>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668432396" sldId="2147483695"/>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475838425" sldId="2147483696"/>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4286477968" sldId="2147483697"/>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363044464" sldId="2147483698"/>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3335195320" sldId="2147483699"/>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1764992947" sldId="2147483700"/>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2214177902" sldId="2147483701"/>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3481803442" sldId="2147483702"/>
          </pc:sldLayoutMkLst>
        </pc:sldLayoutChg>
        <pc:sldLayoutChg chg="add del mod replId">
          <pc:chgData name="Gary Peck" userId="S::gary_peck@firenet.gov::3359add6-86a5-42cf-a0b5-9a0a84987e22" providerId="AD" clId="Web-{25AA6B02-DCD6-49B6-A80C-1ADC86FFAA13}" dt="2022-08-27T19:50:56.819" v="1"/>
          <pc:sldLayoutMkLst>
            <pc:docMk/>
            <pc:sldMasterMk cId="2184461348" sldId="2147483686"/>
            <pc:sldLayoutMk cId="517576781" sldId="2147483703"/>
          </pc:sldLayoutMkLst>
        </pc:sldLayoutChg>
      </pc:sldMasterChg>
    </pc:docChg>
  </pc:docChgLst>
  <pc:docChgLst>
    <pc:chgData name="Gary Peck" userId="S::gary_peck@firenet.gov::3359add6-86a5-42cf-a0b5-9a0a84987e22" providerId="AD" clId="Web-{8999F202-A9D6-4BE2-B824-D197A2818018}"/>
    <pc:docChg chg="modSld">
      <pc:chgData name="Gary Peck" userId="S::gary_peck@firenet.gov::3359add6-86a5-42cf-a0b5-9a0a84987e22" providerId="AD" clId="Web-{8999F202-A9D6-4BE2-B824-D197A2818018}" dt="2022-08-28T03:36:22.956" v="24" actId="20577"/>
      <pc:docMkLst>
        <pc:docMk/>
      </pc:docMkLst>
      <pc:sldChg chg="modSp">
        <pc:chgData name="Gary Peck" userId="S::gary_peck@firenet.gov::3359add6-86a5-42cf-a0b5-9a0a84987e22" providerId="AD" clId="Web-{8999F202-A9D6-4BE2-B824-D197A2818018}" dt="2022-08-28T03:36:22.956" v="24" actId="20577"/>
        <pc:sldMkLst>
          <pc:docMk/>
          <pc:sldMk cId="3029522675" sldId="258"/>
        </pc:sldMkLst>
        <pc:spChg chg="mod">
          <ac:chgData name="Gary Peck" userId="S::gary_peck@firenet.gov::3359add6-86a5-42cf-a0b5-9a0a84987e22" providerId="AD" clId="Web-{8999F202-A9D6-4BE2-B824-D197A2818018}" dt="2022-08-28T03:36:22.956" v="24" actId="20577"/>
          <ac:spMkLst>
            <pc:docMk/>
            <pc:sldMk cId="3029522675" sldId="258"/>
            <ac:spMk id="3" creationId="{4A327E4B-F8D0-5504-7ED9-9502B082F5A5}"/>
          </ac:spMkLst>
        </pc:spChg>
      </pc:sldChg>
    </pc:docChg>
  </pc:docChgLst>
  <pc:docChgLst>
    <pc:chgData name="Scott Linn" userId="S::scott_linn@firenet.gov::86317be8-bedb-4115-892b-9e4335cc3e00" providerId="AD" clId="Web-{4209FB91-F640-456D-89B0-06F0C619EFCA}"/>
    <pc:docChg chg="modSld">
      <pc:chgData name="Scott Linn" userId="S::scott_linn@firenet.gov::86317be8-bedb-4115-892b-9e4335cc3e00" providerId="AD" clId="Web-{4209FB91-F640-456D-89B0-06F0C619EFCA}" dt="2022-08-22T19:12:49.495" v="32"/>
      <pc:docMkLst>
        <pc:docMk/>
      </pc:docMkLst>
      <pc:sldChg chg="addSp delSp modSp addAnim modAnim">
        <pc:chgData name="Scott Linn" userId="S::scott_linn@firenet.gov::86317be8-bedb-4115-892b-9e4335cc3e00" providerId="AD" clId="Web-{4209FB91-F640-456D-89B0-06F0C619EFCA}" dt="2022-08-22T19:12:49.495" v="32"/>
        <pc:sldMkLst>
          <pc:docMk/>
          <pc:sldMk cId="3712077743" sldId="268"/>
        </pc:sldMkLst>
        <pc:spChg chg="del">
          <ac:chgData name="Scott Linn" userId="S::scott_linn@firenet.gov::86317be8-bedb-4115-892b-9e4335cc3e00" providerId="AD" clId="Web-{4209FB91-F640-456D-89B0-06F0C619EFCA}" dt="2022-08-22T19:07:17.100" v="0"/>
          <ac:spMkLst>
            <pc:docMk/>
            <pc:sldMk cId="3712077743" sldId="268"/>
            <ac:spMk id="3" creationId="{9E9FBC22-637F-7E0D-DED8-D17737DB4EA6}"/>
          </ac:spMkLst>
        </pc:spChg>
        <pc:picChg chg="add mod ord">
          <ac:chgData name="Scott Linn" userId="S::scott_linn@firenet.gov::86317be8-bedb-4115-892b-9e4335cc3e00" providerId="AD" clId="Web-{4209FB91-F640-456D-89B0-06F0C619EFCA}" dt="2022-08-22T19:07:47.007" v="5" actId="14100"/>
          <ac:picMkLst>
            <pc:docMk/>
            <pc:sldMk cId="3712077743" sldId="268"/>
            <ac:picMk id="4" creationId="{DA31EBAE-F127-31BA-3909-A30CC9091001}"/>
          </ac:picMkLst>
        </pc:picChg>
        <pc:picChg chg="add mod">
          <ac:chgData name="Scott Linn" userId="S::scott_linn@firenet.gov::86317be8-bedb-4115-892b-9e4335cc3e00" providerId="AD" clId="Web-{4209FB91-F640-456D-89B0-06F0C619EFCA}" dt="2022-08-22T19:08:22.585" v="13" actId="1076"/>
          <ac:picMkLst>
            <pc:docMk/>
            <pc:sldMk cId="3712077743" sldId="268"/>
            <ac:picMk id="5" creationId="{21003C54-A0C4-5C1F-5720-500FCE4835EB}"/>
          </ac:picMkLst>
        </pc:picChg>
        <pc:picChg chg="add mod">
          <ac:chgData name="Scott Linn" userId="S::scott_linn@firenet.gov::86317be8-bedb-4115-892b-9e4335cc3e00" providerId="AD" clId="Web-{4209FB91-F640-456D-89B0-06F0C619EFCA}" dt="2022-08-22T19:08:26.367" v="14" actId="1076"/>
          <ac:picMkLst>
            <pc:docMk/>
            <pc:sldMk cId="3712077743" sldId="268"/>
            <ac:picMk id="6" creationId="{E2DD0127-F8B8-EBCA-20F9-59CCB50AEE75}"/>
          </ac:picMkLst>
        </pc:picChg>
        <pc:picChg chg="add mod">
          <ac:chgData name="Scott Linn" userId="S::scott_linn@firenet.gov::86317be8-bedb-4115-892b-9e4335cc3e00" providerId="AD" clId="Web-{4209FB91-F640-456D-89B0-06F0C619EFCA}" dt="2022-08-22T19:12:49.104" v="21" actId="1076"/>
          <ac:picMkLst>
            <pc:docMk/>
            <pc:sldMk cId="3712077743" sldId="268"/>
            <ac:picMk id="7" creationId="{CB660E39-FEDB-8B2E-8E49-C207CBC582FC}"/>
          </ac:picMkLst>
        </pc:picChg>
        <pc:picChg chg="add mod">
          <ac:chgData name="Scott Linn" userId="S::scott_linn@firenet.gov::86317be8-bedb-4115-892b-9e4335cc3e00" providerId="AD" clId="Web-{4209FB91-F640-456D-89B0-06F0C619EFCA}" dt="2022-08-22T19:12:49.151" v="22" actId="1076"/>
          <ac:picMkLst>
            <pc:docMk/>
            <pc:sldMk cId="3712077743" sldId="268"/>
            <ac:picMk id="8" creationId="{48235DE0-F576-4658-0118-AD5267379FCA}"/>
          </ac:picMkLst>
        </pc:picChg>
      </pc:sldChg>
    </pc:docChg>
  </pc:docChgLst>
  <pc:docChgLst>
    <pc:chgData name="Gary Peck" userId="S::gary_peck@firenet.gov::3359add6-86a5-42cf-a0b5-9a0a84987e22" providerId="AD" clId="Web-{62854680-BF86-4F80-906C-7F84EA77BDDD}"/>
    <pc:docChg chg="modSld">
      <pc:chgData name="Gary Peck" userId="S::gary_peck@firenet.gov::3359add6-86a5-42cf-a0b5-9a0a84987e22" providerId="AD" clId="Web-{62854680-BF86-4F80-906C-7F84EA77BDDD}" dt="2022-08-23T15:44:38.742" v="3" actId="20577"/>
      <pc:docMkLst>
        <pc:docMk/>
      </pc:docMkLst>
      <pc:sldChg chg="modSp">
        <pc:chgData name="Gary Peck" userId="S::gary_peck@firenet.gov::3359add6-86a5-42cf-a0b5-9a0a84987e22" providerId="AD" clId="Web-{62854680-BF86-4F80-906C-7F84EA77BDDD}" dt="2022-08-23T15:44:38.742" v="3" actId="20577"/>
        <pc:sldMkLst>
          <pc:docMk/>
          <pc:sldMk cId="3029522675" sldId="258"/>
        </pc:sldMkLst>
        <pc:spChg chg="mod">
          <ac:chgData name="Gary Peck" userId="S::gary_peck@firenet.gov::3359add6-86a5-42cf-a0b5-9a0a84987e22" providerId="AD" clId="Web-{62854680-BF86-4F80-906C-7F84EA77BDDD}" dt="2022-08-23T15:44:38.742" v="3" actId="20577"/>
          <ac:spMkLst>
            <pc:docMk/>
            <pc:sldMk cId="3029522675" sldId="258"/>
            <ac:spMk id="3" creationId="{4A327E4B-F8D0-5504-7ED9-9502B082F5A5}"/>
          </ac:spMkLst>
        </pc:spChg>
      </pc:sldChg>
    </pc:docChg>
  </pc:docChgLst>
  <pc:docChgLst>
    <pc:chgData name="Kim Ernstrom" userId="S::kim_ernstrom@firenet.gov::500c3ea3-7bb7-4a5e-bbaa-d09d9fd54710" providerId="AD" clId="Web-{28F4AEB9-4FD9-DFE2-765F-7522F0B3EFF3}"/>
    <pc:docChg chg="addSld delSld modSld">
      <pc:chgData name="Kim Ernstrom" userId="S::kim_ernstrom@firenet.gov::500c3ea3-7bb7-4a5e-bbaa-d09d9fd54710" providerId="AD" clId="Web-{28F4AEB9-4FD9-DFE2-765F-7522F0B3EFF3}" dt="2022-08-23T23:37:48.582" v="33" actId="14100"/>
      <pc:docMkLst>
        <pc:docMk/>
      </pc:docMkLst>
      <pc:sldChg chg="modSp">
        <pc:chgData name="Kim Ernstrom" userId="S::kim_ernstrom@firenet.gov::500c3ea3-7bb7-4a5e-bbaa-d09d9fd54710" providerId="AD" clId="Web-{28F4AEB9-4FD9-DFE2-765F-7522F0B3EFF3}" dt="2022-08-23T23:33:47.517" v="12" actId="20577"/>
        <pc:sldMkLst>
          <pc:docMk/>
          <pc:sldMk cId="3835536269" sldId="288"/>
        </pc:sldMkLst>
        <pc:spChg chg="mod">
          <ac:chgData name="Kim Ernstrom" userId="S::kim_ernstrom@firenet.gov::500c3ea3-7bb7-4a5e-bbaa-d09d9fd54710" providerId="AD" clId="Web-{28F4AEB9-4FD9-DFE2-765F-7522F0B3EFF3}" dt="2022-08-23T23:33:47.517" v="12" actId="20577"/>
          <ac:spMkLst>
            <pc:docMk/>
            <pc:sldMk cId="3835536269" sldId="288"/>
            <ac:spMk id="16" creationId="{B82706E5-B66F-7C2F-4BF4-4340A8832D3B}"/>
          </ac:spMkLst>
        </pc:spChg>
      </pc:sldChg>
      <pc:sldChg chg="addSp modSp">
        <pc:chgData name="Kim Ernstrom" userId="S::kim_ernstrom@firenet.gov::500c3ea3-7bb7-4a5e-bbaa-d09d9fd54710" providerId="AD" clId="Web-{28F4AEB9-4FD9-DFE2-765F-7522F0B3EFF3}" dt="2022-08-23T23:37:48.582" v="33" actId="14100"/>
        <pc:sldMkLst>
          <pc:docMk/>
          <pc:sldMk cId="3028615032" sldId="297"/>
        </pc:sldMkLst>
        <pc:spChg chg="mod">
          <ac:chgData name="Kim Ernstrom" userId="S::kim_ernstrom@firenet.gov::500c3ea3-7bb7-4a5e-bbaa-d09d9fd54710" providerId="AD" clId="Web-{28F4AEB9-4FD9-DFE2-765F-7522F0B3EFF3}" dt="2022-08-23T23:37:48.582" v="33" actId="14100"/>
          <ac:spMkLst>
            <pc:docMk/>
            <pc:sldMk cId="3028615032" sldId="297"/>
            <ac:spMk id="2" creationId="{6488C6BE-8E8E-01AD-29CD-5B897BE7618F}"/>
          </ac:spMkLst>
        </pc:spChg>
        <pc:picChg chg="add mod">
          <ac:chgData name="Kim Ernstrom" userId="S::kim_ernstrom@firenet.gov::500c3ea3-7bb7-4a5e-bbaa-d09d9fd54710" providerId="AD" clId="Web-{28F4AEB9-4FD9-DFE2-765F-7522F0B3EFF3}" dt="2022-08-23T23:35:09.674" v="22" actId="14100"/>
          <ac:picMkLst>
            <pc:docMk/>
            <pc:sldMk cId="3028615032" sldId="297"/>
            <ac:picMk id="3" creationId="{49F62932-312F-D337-8947-CA7137DDB599}"/>
          </ac:picMkLst>
        </pc:picChg>
        <pc:picChg chg="add mod">
          <ac:chgData name="Kim Ernstrom" userId="S::kim_ernstrom@firenet.gov::500c3ea3-7bb7-4a5e-bbaa-d09d9fd54710" providerId="AD" clId="Web-{28F4AEB9-4FD9-DFE2-765F-7522F0B3EFF3}" dt="2022-08-23T23:35:21.111" v="25" actId="14100"/>
          <ac:picMkLst>
            <pc:docMk/>
            <pc:sldMk cId="3028615032" sldId="297"/>
            <ac:picMk id="4" creationId="{CBAEACCF-A5DA-BECB-0FA1-E0A728615528}"/>
          </ac:picMkLst>
        </pc:picChg>
      </pc:sldChg>
      <pc:sldChg chg="addSp modSp">
        <pc:chgData name="Kim Ernstrom" userId="S::kim_ernstrom@firenet.gov::500c3ea3-7bb7-4a5e-bbaa-d09d9fd54710" providerId="AD" clId="Web-{28F4AEB9-4FD9-DFE2-765F-7522F0B3EFF3}" dt="2022-08-23T23:36:13.831" v="31" actId="14100"/>
        <pc:sldMkLst>
          <pc:docMk/>
          <pc:sldMk cId="3763134989" sldId="298"/>
        </pc:sldMkLst>
        <pc:spChg chg="add mod">
          <ac:chgData name="Kim Ernstrom" userId="S::kim_ernstrom@firenet.gov::500c3ea3-7bb7-4a5e-bbaa-d09d9fd54710" providerId="AD" clId="Web-{28F4AEB9-4FD9-DFE2-765F-7522F0B3EFF3}" dt="2022-08-23T23:35:47.268" v="27" actId="14100"/>
          <ac:spMkLst>
            <pc:docMk/>
            <pc:sldMk cId="3763134989" sldId="298"/>
            <ac:spMk id="2" creationId="{D5304B4E-4A43-F37C-AD03-026AE8F6A92F}"/>
          </ac:spMkLst>
        </pc:spChg>
        <pc:spChg chg="add mod">
          <ac:chgData name="Kim Ernstrom" userId="S::kim_ernstrom@firenet.gov::500c3ea3-7bb7-4a5e-bbaa-d09d9fd54710" providerId="AD" clId="Web-{28F4AEB9-4FD9-DFE2-765F-7522F0B3EFF3}" dt="2022-08-23T23:36:01.518" v="28" actId="1076"/>
          <ac:spMkLst>
            <pc:docMk/>
            <pc:sldMk cId="3763134989" sldId="298"/>
            <ac:spMk id="3" creationId="{77CCBDC1-D658-AC05-1947-71092036D086}"/>
          </ac:spMkLst>
        </pc:spChg>
        <pc:spChg chg="mod">
          <ac:chgData name="Kim Ernstrom" userId="S::kim_ernstrom@firenet.gov::500c3ea3-7bb7-4a5e-bbaa-d09d9fd54710" providerId="AD" clId="Web-{28F4AEB9-4FD9-DFE2-765F-7522F0B3EFF3}" dt="2022-08-23T23:33:47.657" v="15" actId="14100"/>
          <ac:spMkLst>
            <pc:docMk/>
            <pc:sldMk cId="3763134989" sldId="298"/>
            <ac:spMk id="6" creationId="{9C55DB41-4976-3BDF-C6FE-FB1CFF19137F}"/>
          </ac:spMkLst>
        </pc:spChg>
        <pc:spChg chg="mod">
          <ac:chgData name="Kim Ernstrom" userId="S::kim_ernstrom@firenet.gov::500c3ea3-7bb7-4a5e-bbaa-d09d9fd54710" providerId="AD" clId="Web-{28F4AEB9-4FD9-DFE2-765F-7522F0B3EFF3}" dt="2022-08-23T23:33:47.548" v="13" actId="20577"/>
          <ac:spMkLst>
            <pc:docMk/>
            <pc:sldMk cId="3763134989" sldId="298"/>
            <ac:spMk id="7" creationId="{79D42988-CEC1-9F4D-9D4A-F278489CBC80}"/>
          </ac:spMkLst>
        </pc:spChg>
        <pc:spChg chg="add mod">
          <ac:chgData name="Kim Ernstrom" userId="S::kim_ernstrom@firenet.gov::500c3ea3-7bb7-4a5e-bbaa-d09d9fd54710" providerId="AD" clId="Web-{28F4AEB9-4FD9-DFE2-765F-7522F0B3EFF3}" dt="2022-08-23T23:36:13.831" v="31" actId="14100"/>
          <ac:spMkLst>
            <pc:docMk/>
            <pc:sldMk cId="3763134989" sldId="298"/>
            <ac:spMk id="8" creationId="{D16E64F1-B8DB-7B6B-E80F-5B0A60C59942}"/>
          </ac:spMkLst>
        </pc:spChg>
      </pc:sldChg>
      <pc:sldChg chg="new del">
        <pc:chgData name="Kim Ernstrom" userId="S::kim_ernstrom@firenet.gov::500c3ea3-7bb7-4a5e-bbaa-d09d9fd54710" providerId="AD" clId="Web-{28F4AEB9-4FD9-DFE2-765F-7522F0B3EFF3}" dt="2022-08-23T23:34:56.158" v="19"/>
        <pc:sldMkLst>
          <pc:docMk/>
          <pc:sldMk cId="1473766482" sldId="301"/>
        </pc:sldMkLst>
      </pc:sldChg>
    </pc:docChg>
  </pc:docChgLst>
  <pc:docChgLst>
    <pc:chgData name="Gary Peck" userId="S::gary_peck@firenet.gov::3359add6-86a5-42cf-a0b5-9a0a84987e22" providerId="AD" clId="Web-{3D5A4CCB-8952-4404-A61D-D4D358B9E9FD}"/>
    <pc:docChg chg="modSld">
      <pc:chgData name="Gary Peck" userId="S::gary_peck@firenet.gov::3359add6-86a5-42cf-a0b5-9a0a84987e22" providerId="AD" clId="Web-{3D5A4CCB-8952-4404-A61D-D4D358B9E9FD}" dt="2022-08-23T19:59:38.537" v="61" actId="20577"/>
      <pc:docMkLst>
        <pc:docMk/>
      </pc:docMkLst>
      <pc:sldChg chg="modSp">
        <pc:chgData name="Gary Peck" userId="S::gary_peck@firenet.gov::3359add6-86a5-42cf-a0b5-9a0a84987e22" providerId="AD" clId="Web-{3D5A4CCB-8952-4404-A61D-D4D358B9E9FD}" dt="2022-08-23T19:45:13.250" v="11" actId="20577"/>
        <pc:sldMkLst>
          <pc:docMk/>
          <pc:sldMk cId="109857222" sldId="256"/>
        </pc:sldMkLst>
        <pc:spChg chg="mod">
          <ac:chgData name="Gary Peck" userId="S::gary_peck@firenet.gov::3359add6-86a5-42cf-a0b5-9a0a84987e22" providerId="AD" clId="Web-{3D5A4CCB-8952-4404-A61D-D4D358B9E9FD}" dt="2022-08-23T19:44:55.156" v="5" actId="20577"/>
          <ac:spMkLst>
            <pc:docMk/>
            <pc:sldMk cId="109857222" sldId="256"/>
            <ac:spMk id="2" creationId="{00000000-0000-0000-0000-000000000000}"/>
          </ac:spMkLst>
        </pc:spChg>
        <pc:spChg chg="mod">
          <ac:chgData name="Gary Peck" userId="S::gary_peck@firenet.gov::3359add6-86a5-42cf-a0b5-9a0a84987e22" providerId="AD" clId="Web-{3D5A4CCB-8952-4404-A61D-D4D358B9E9FD}" dt="2022-08-23T19:45:13.250" v="11" actId="20577"/>
          <ac:spMkLst>
            <pc:docMk/>
            <pc:sldMk cId="109857222" sldId="256"/>
            <ac:spMk id="3" creationId="{00000000-0000-0000-0000-000000000000}"/>
          </ac:spMkLst>
        </pc:spChg>
      </pc:sldChg>
      <pc:sldChg chg="modSp">
        <pc:chgData name="Gary Peck" userId="S::gary_peck@firenet.gov::3359add6-86a5-42cf-a0b5-9a0a84987e22" providerId="AD" clId="Web-{3D5A4CCB-8952-4404-A61D-D4D358B9E9FD}" dt="2022-08-23T19:47:12.610" v="32" actId="20577"/>
        <pc:sldMkLst>
          <pc:docMk/>
          <pc:sldMk cId="3029522675" sldId="258"/>
        </pc:sldMkLst>
        <pc:spChg chg="mod">
          <ac:chgData name="Gary Peck" userId="S::gary_peck@firenet.gov::3359add6-86a5-42cf-a0b5-9a0a84987e22" providerId="AD" clId="Web-{3D5A4CCB-8952-4404-A61D-D4D358B9E9FD}" dt="2022-08-23T19:47:12.610" v="32" actId="20577"/>
          <ac:spMkLst>
            <pc:docMk/>
            <pc:sldMk cId="3029522675" sldId="258"/>
            <ac:spMk id="3" creationId="{4A327E4B-F8D0-5504-7ED9-9502B082F5A5}"/>
          </ac:spMkLst>
        </pc:spChg>
      </pc:sldChg>
      <pc:sldChg chg="addSp delSp modSp">
        <pc:chgData name="Gary Peck" userId="S::gary_peck@firenet.gov::3359add6-86a5-42cf-a0b5-9a0a84987e22" providerId="AD" clId="Web-{3D5A4CCB-8952-4404-A61D-D4D358B9E9FD}" dt="2022-08-23T19:59:38.537" v="61" actId="20577"/>
        <pc:sldMkLst>
          <pc:docMk/>
          <pc:sldMk cId="3262804409" sldId="274"/>
        </pc:sldMkLst>
        <pc:spChg chg="mod">
          <ac:chgData name="Gary Peck" userId="S::gary_peck@firenet.gov::3359add6-86a5-42cf-a0b5-9a0a84987e22" providerId="AD" clId="Web-{3D5A4CCB-8952-4404-A61D-D4D358B9E9FD}" dt="2022-08-23T19:59:38.537" v="61" actId="20577"/>
          <ac:spMkLst>
            <pc:docMk/>
            <pc:sldMk cId="3262804409" sldId="274"/>
            <ac:spMk id="3" creationId="{F8B603A0-CB8C-208D-77D5-86F677B08E3A}"/>
          </ac:spMkLst>
        </pc:spChg>
        <pc:spChg chg="add del">
          <ac:chgData name="Gary Peck" userId="S::gary_peck@firenet.gov::3359add6-86a5-42cf-a0b5-9a0a84987e22" providerId="AD" clId="Web-{3D5A4CCB-8952-4404-A61D-D4D358B9E9FD}" dt="2022-08-23T19:59:01.989" v="34"/>
          <ac:spMkLst>
            <pc:docMk/>
            <pc:sldMk cId="3262804409" sldId="274"/>
            <ac:spMk id="4" creationId="{7DF3C424-2FE6-EF4B-BCB7-E095758D91A4}"/>
          </ac:spMkLst>
        </pc:spChg>
      </pc:sldChg>
    </pc:docChg>
  </pc:docChgLst>
  <pc:docChgLst>
    <pc:chgData name="Scott Linn" userId="S::scott_linn@firenet.gov::86317be8-bedb-4115-892b-9e4335cc3e00" providerId="AD" clId="Web-{DB0F4378-8DFB-4E3B-BEBC-81CDCBD83497}"/>
    <pc:docChg chg="modSld">
      <pc:chgData name="Scott Linn" userId="S::scott_linn@firenet.gov::86317be8-bedb-4115-892b-9e4335cc3e00" providerId="AD" clId="Web-{DB0F4378-8DFB-4E3B-BEBC-81CDCBD83497}" dt="2022-08-22T19:16:15.502" v="3" actId="1076"/>
      <pc:docMkLst>
        <pc:docMk/>
      </pc:docMkLst>
      <pc:sldChg chg="modSp delAnim">
        <pc:chgData name="Scott Linn" userId="S::scott_linn@firenet.gov::86317be8-bedb-4115-892b-9e4335cc3e00" providerId="AD" clId="Web-{DB0F4378-8DFB-4E3B-BEBC-81CDCBD83497}" dt="2022-08-22T19:16:15.502" v="3" actId="1076"/>
        <pc:sldMkLst>
          <pc:docMk/>
          <pc:sldMk cId="3712077743" sldId="268"/>
        </pc:sldMkLst>
        <pc:picChg chg="mod">
          <ac:chgData name="Scott Linn" userId="S::scott_linn@firenet.gov::86317be8-bedb-4115-892b-9e4335cc3e00" providerId="AD" clId="Web-{DB0F4378-8DFB-4E3B-BEBC-81CDCBD83497}" dt="2022-08-22T19:16:15.502" v="3" actId="1076"/>
          <ac:picMkLst>
            <pc:docMk/>
            <pc:sldMk cId="3712077743" sldId="268"/>
            <ac:picMk id="8" creationId="{48235DE0-F576-4658-0118-AD5267379FCA}"/>
          </ac:picMkLst>
        </pc:picChg>
      </pc:sldChg>
    </pc:docChg>
  </pc:docChgLst>
  <pc:docChgLst>
    <pc:chgData name="Carol Ewell" userId="5b1c62e0-0429-4c22-89e9-a93d27ea71e9" providerId="ADAL" clId="{02D90545-ED3F-4F7E-B300-9582BD7D4ABA}"/>
    <pc:docChg chg="custSel addSld delSld modSld">
      <pc:chgData name="Carol Ewell" userId="5b1c62e0-0429-4c22-89e9-a93d27ea71e9" providerId="ADAL" clId="{02D90545-ED3F-4F7E-B300-9582BD7D4ABA}" dt="2022-08-28T14:14:45.541" v="19"/>
      <pc:docMkLst>
        <pc:docMk/>
      </pc:docMkLst>
      <pc:sldChg chg="modSp mod">
        <pc:chgData name="Carol Ewell" userId="5b1c62e0-0429-4c22-89e9-a93d27ea71e9" providerId="ADAL" clId="{02D90545-ED3F-4F7E-B300-9582BD7D4ABA}" dt="2022-08-28T14:08:24.357" v="17" actId="33524"/>
        <pc:sldMkLst>
          <pc:docMk/>
          <pc:sldMk cId="3262804409" sldId="274"/>
        </pc:sldMkLst>
        <pc:spChg chg="mod">
          <ac:chgData name="Carol Ewell" userId="5b1c62e0-0429-4c22-89e9-a93d27ea71e9" providerId="ADAL" clId="{02D90545-ED3F-4F7E-B300-9582BD7D4ABA}" dt="2022-08-28T14:08:24.357" v="17" actId="33524"/>
          <ac:spMkLst>
            <pc:docMk/>
            <pc:sldMk cId="3262804409" sldId="274"/>
            <ac:spMk id="3" creationId="{F8B603A0-CB8C-208D-77D5-86F677B08E3A}"/>
          </ac:spMkLst>
        </pc:spChg>
      </pc:sldChg>
      <pc:sldChg chg="add">
        <pc:chgData name="Carol Ewell" userId="5b1c62e0-0429-4c22-89e9-a93d27ea71e9" providerId="ADAL" clId="{02D90545-ED3F-4F7E-B300-9582BD7D4ABA}" dt="2022-08-28T14:14:45.541" v="19"/>
        <pc:sldMkLst>
          <pc:docMk/>
          <pc:sldMk cId="503329105" sldId="292"/>
        </pc:sldMkLst>
      </pc:sldChg>
      <pc:sldChg chg="del">
        <pc:chgData name="Carol Ewell" userId="5b1c62e0-0429-4c22-89e9-a93d27ea71e9" providerId="ADAL" clId="{02D90545-ED3F-4F7E-B300-9582BD7D4ABA}" dt="2022-08-28T14:14:39.380" v="18" actId="2696"/>
        <pc:sldMkLst>
          <pc:docMk/>
          <pc:sldMk cId="1188953164" sldId="292"/>
        </pc:sldMkLst>
      </pc:sldChg>
      <pc:sldChg chg="add">
        <pc:chgData name="Carol Ewell" userId="5b1c62e0-0429-4c22-89e9-a93d27ea71e9" providerId="ADAL" clId="{02D90545-ED3F-4F7E-B300-9582BD7D4ABA}" dt="2022-08-28T14:14:45.541" v="19"/>
        <pc:sldMkLst>
          <pc:docMk/>
          <pc:sldMk cId="2256359576" sldId="293"/>
        </pc:sldMkLst>
      </pc:sldChg>
      <pc:sldChg chg="del">
        <pc:chgData name="Carol Ewell" userId="5b1c62e0-0429-4c22-89e9-a93d27ea71e9" providerId="ADAL" clId="{02D90545-ED3F-4F7E-B300-9582BD7D4ABA}" dt="2022-08-28T14:14:39.380" v="18" actId="2696"/>
        <pc:sldMkLst>
          <pc:docMk/>
          <pc:sldMk cId="2890560004" sldId="293"/>
        </pc:sldMkLst>
      </pc:sldChg>
      <pc:sldChg chg="add">
        <pc:chgData name="Carol Ewell" userId="5b1c62e0-0429-4c22-89e9-a93d27ea71e9" providerId="ADAL" clId="{02D90545-ED3F-4F7E-B300-9582BD7D4ABA}" dt="2022-08-28T14:14:45.541" v="19"/>
        <pc:sldMkLst>
          <pc:docMk/>
          <pc:sldMk cId="574670642" sldId="294"/>
        </pc:sldMkLst>
      </pc:sldChg>
      <pc:sldChg chg="del">
        <pc:chgData name="Carol Ewell" userId="5b1c62e0-0429-4c22-89e9-a93d27ea71e9" providerId="ADAL" clId="{02D90545-ED3F-4F7E-B300-9582BD7D4ABA}" dt="2022-08-28T14:14:39.380" v="18" actId="2696"/>
        <pc:sldMkLst>
          <pc:docMk/>
          <pc:sldMk cId="3798677087" sldId="294"/>
        </pc:sldMkLst>
      </pc:sldChg>
      <pc:sldChg chg="del">
        <pc:chgData name="Carol Ewell" userId="5b1c62e0-0429-4c22-89e9-a93d27ea71e9" providerId="ADAL" clId="{02D90545-ED3F-4F7E-B300-9582BD7D4ABA}" dt="2022-08-28T14:14:39.380" v="18" actId="2696"/>
        <pc:sldMkLst>
          <pc:docMk/>
          <pc:sldMk cId="2096076524" sldId="295"/>
        </pc:sldMkLst>
      </pc:sldChg>
      <pc:sldChg chg="add">
        <pc:chgData name="Carol Ewell" userId="5b1c62e0-0429-4c22-89e9-a93d27ea71e9" providerId="ADAL" clId="{02D90545-ED3F-4F7E-B300-9582BD7D4ABA}" dt="2022-08-28T14:14:45.541" v="19"/>
        <pc:sldMkLst>
          <pc:docMk/>
          <pc:sldMk cId="4104541045" sldId="295"/>
        </pc:sldMkLst>
      </pc:sldChg>
      <pc:sldChg chg="del">
        <pc:chgData name="Carol Ewell" userId="5b1c62e0-0429-4c22-89e9-a93d27ea71e9" providerId="ADAL" clId="{02D90545-ED3F-4F7E-B300-9582BD7D4ABA}" dt="2022-08-28T14:07:47.049" v="0" actId="2696"/>
        <pc:sldMkLst>
          <pc:docMk/>
          <pc:sldMk cId="135429821" sldId="304"/>
        </pc:sldMkLst>
      </pc:sldChg>
    </pc:docChg>
  </pc:docChgLst>
  <pc:docChgLst>
    <pc:chgData name="Gary Peck" userId="S::gary_peck@firenet.gov::3359add6-86a5-42cf-a0b5-9a0a84987e22" providerId="AD" clId="Web-{F71DE340-2CF0-406A-8A9B-F6F03BD3B70C}"/>
    <pc:docChg chg="modSld">
      <pc:chgData name="Gary Peck" userId="S::gary_peck@firenet.gov::3359add6-86a5-42cf-a0b5-9a0a84987e22" providerId="AD" clId="Web-{F71DE340-2CF0-406A-8A9B-F6F03BD3B70C}" dt="2022-08-25T17:07:07.295" v="73" actId="20577"/>
      <pc:docMkLst>
        <pc:docMk/>
      </pc:docMkLst>
      <pc:sldChg chg="modSp">
        <pc:chgData name="Gary Peck" userId="S::gary_peck@firenet.gov::3359add6-86a5-42cf-a0b5-9a0a84987e22" providerId="AD" clId="Web-{F71DE340-2CF0-406A-8A9B-F6F03BD3B70C}" dt="2022-08-25T17:07:07.295" v="73" actId="20577"/>
        <pc:sldMkLst>
          <pc:docMk/>
          <pc:sldMk cId="3029522675" sldId="258"/>
        </pc:sldMkLst>
        <pc:spChg chg="mod">
          <ac:chgData name="Gary Peck" userId="S::gary_peck@firenet.gov::3359add6-86a5-42cf-a0b5-9a0a84987e22" providerId="AD" clId="Web-{F71DE340-2CF0-406A-8A9B-F6F03BD3B70C}" dt="2022-08-25T17:07:07.295" v="73" actId="20577"/>
          <ac:spMkLst>
            <pc:docMk/>
            <pc:sldMk cId="3029522675" sldId="258"/>
            <ac:spMk id="3" creationId="{4A327E4B-F8D0-5504-7ED9-9502B082F5A5}"/>
          </ac:spMkLst>
        </pc:spChg>
      </pc:sldChg>
    </pc:docChg>
  </pc:docChgLst>
  <pc:docChgLst>
    <pc:chgData name="Gary Peck" userId="S::gary_peck@firenet.gov::3359add6-86a5-42cf-a0b5-9a0a84987e22" providerId="AD" clId="Web-{188E8E77-DE56-4F8E-BA98-E649F0FDFDE8}"/>
    <pc:docChg chg="modSld">
      <pc:chgData name="Gary Peck" userId="S::gary_peck@firenet.gov::3359add6-86a5-42cf-a0b5-9a0a84987e22" providerId="AD" clId="Web-{188E8E77-DE56-4F8E-BA98-E649F0FDFDE8}" dt="2022-08-22T21:46:55.981" v="125"/>
      <pc:docMkLst>
        <pc:docMk/>
      </pc:docMkLst>
      <pc:sldChg chg="addSp modSp">
        <pc:chgData name="Gary Peck" userId="S::gary_peck@firenet.gov::3359add6-86a5-42cf-a0b5-9a0a84987e22" providerId="AD" clId="Web-{188E8E77-DE56-4F8E-BA98-E649F0FDFDE8}" dt="2022-08-22T21:46:55.981" v="125"/>
        <pc:sldMkLst>
          <pc:docMk/>
          <pc:sldMk cId="3029522675" sldId="258"/>
        </pc:sldMkLst>
        <pc:spChg chg="mod">
          <ac:chgData name="Gary Peck" userId="S::gary_peck@firenet.gov::3359add6-86a5-42cf-a0b5-9a0a84987e22" providerId="AD" clId="Web-{188E8E77-DE56-4F8E-BA98-E649F0FDFDE8}" dt="2022-08-22T20:37:40.574" v="124" actId="20577"/>
          <ac:spMkLst>
            <pc:docMk/>
            <pc:sldMk cId="3029522675" sldId="258"/>
            <ac:spMk id="2" creationId="{3A340876-3DD0-7147-E874-B77469CB768D}"/>
          </ac:spMkLst>
        </pc:spChg>
        <pc:spChg chg="mod">
          <ac:chgData name="Gary Peck" userId="S::gary_peck@firenet.gov::3359add6-86a5-42cf-a0b5-9a0a84987e22" providerId="AD" clId="Web-{188E8E77-DE56-4F8E-BA98-E649F0FDFDE8}" dt="2022-08-22T20:37:27.964" v="112" actId="14100"/>
          <ac:spMkLst>
            <pc:docMk/>
            <pc:sldMk cId="3029522675" sldId="258"/>
            <ac:spMk id="3" creationId="{4A327E4B-F8D0-5504-7ED9-9502B082F5A5}"/>
          </ac:spMkLst>
        </pc:spChg>
        <pc:spChg chg="add">
          <ac:chgData name="Gary Peck" userId="S::gary_peck@firenet.gov::3359add6-86a5-42cf-a0b5-9a0a84987e22" providerId="AD" clId="Web-{188E8E77-DE56-4F8E-BA98-E649F0FDFDE8}" dt="2022-08-22T21:46:55.981" v="125"/>
          <ac:spMkLst>
            <pc:docMk/>
            <pc:sldMk cId="3029522675" sldId="258"/>
            <ac:spMk id="4" creationId="{D4483DA5-5093-E508-584C-D41116FDC5C6}"/>
          </ac:spMkLst>
        </pc:spChg>
      </pc:sldChg>
    </pc:docChg>
  </pc:docChgLst>
  <pc:docChgLst>
    <pc:chgData name="Tonja Opperman" userId="S::tonja_opperman@firenet.gov::79233169-3bcb-4d41-a605-1541669409b3" providerId="AD" clId="Web-{237F963A-5B31-4B2B-8334-25277F987F44}"/>
    <pc:docChg chg="addSld modSld">
      <pc:chgData name="Tonja Opperman" userId="S::tonja_opperman@firenet.gov::79233169-3bcb-4d41-a605-1541669409b3" providerId="AD" clId="Web-{237F963A-5B31-4B2B-8334-25277F987F44}" dt="2022-08-21T14:21:47.349" v="406" actId="20577"/>
      <pc:docMkLst>
        <pc:docMk/>
      </pc:docMkLst>
      <pc:sldChg chg="modSp">
        <pc:chgData name="Tonja Opperman" userId="S::tonja_opperman@firenet.gov::79233169-3bcb-4d41-a605-1541669409b3" providerId="AD" clId="Web-{237F963A-5B31-4B2B-8334-25277F987F44}" dt="2022-08-21T13:45:17.259" v="16" actId="20577"/>
        <pc:sldMkLst>
          <pc:docMk/>
          <pc:sldMk cId="109857222" sldId="256"/>
        </pc:sldMkLst>
        <pc:spChg chg="mod">
          <ac:chgData name="Tonja Opperman" userId="S::tonja_opperman@firenet.gov::79233169-3bcb-4d41-a605-1541669409b3" providerId="AD" clId="Web-{237F963A-5B31-4B2B-8334-25277F987F44}" dt="2022-08-21T13:45:17.259" v="16" actId="20577"/>
          <ac:spMkLst>
            <pc:docMk/>
            <pc:sldMk cId="109857222" sldId="256"/>
            <ac:spMk id="3" creationId="{00000000-0000-0000-0000-000000000000}"/>
          </ac:spMkLst>
        </pc:spChg>
      </pc:sldChg>
      <pc:sldChg chg="modSp">
        <pc:chgData name="Tonja Opperman" userId="S::tonja_opperman@firenet.gov::79233169-3bcb-4d41-a605-1541669409b3" providerId="AD" clId="Web-{237F963A-5B31-4B2B-8334-25277F987F44}" dt="2022-08-21T13:53:29.106" v="99" actId="20577"/>
        <pc:sldMkLst>
          <pc:docMk/>
          <pc:sldMk cId="3029522675" sldId="258"/>
        </pc:sldMkLst>
        <pc:spChg chg="mod">
          <ac:chgData name="Tonja Opperman" userId="S::tonja_opperman@firenet.gov::79233169-3bcb-4d41-a605-1541669409b3" providerId="AD" clId="Web-{237F963A-5B31-4B2B-8334-25277F987F44}" dt="2022-08-21T13:53:29.106" v="99" actId="20577"/>
          <ac:spMkLst>
            <pc:docMk/>
            <pc:sldMk cId="3029522675" sldId="258"/>
            <ac:spMk id="3" creationId="{4A327E4B-F8D0-5504-7ED9-9502B082F5A5}"/>
          </ac:spMkLst>
        </pc:spChg>
      </pc:sldChg>
      <pc:sldChg chg="modSp">
        <pc:chgData name="Tonja Opperman" userId="S::tonja_opperman@firenet.gov::79233169-3bcb-4d41-a605-1541669409b3" providerId="AD" clId="Web-{237F963A-5B31-4B2B-8334-25277F987F44}" dt="2022-08-21T13:38:14.989" v="10"/>
        <pc:sldMkLst>
          <pc:docMk/>
          <pc:sldMk cId="935174476" sldId="260"/>
        </pc:sldMkLst>
        <pc:graphicFrameChg chg="mod modGraphic">
          <ac:chgData name="Tonja Opperman" userId="S::tonja_opperman@firenet.gov::79233169-3bcb-4d41-a605-1541669409b3" providerId="AD" clId="Web-{237F963A-5B31-4B2B-8334-25277F987F44}" dt="2022-08-21T13:38:14.989" v="10"/>
          <ac:graphicFrameMkLst>
            <pc:docMk/>
            <pc:sldMk cId="935174476" sldId="260"/>
            <ac:graphicFrameMk id="4" creationId="{91F178EC-D891-05EF-D27B-2CEC340BE3E0}"/>
          </ac:graphicFrameMkLst>
        </pc:graphicFrameChg>
      </pc:sldChg>
      <pc:sldChg chg="modSp new modNotes">
        <pc:chgData name="Tonja Opperman" userId="S::tonja_opperman@firenet.gov::79233169-3bcb-4d41-a605-1541669409b3" providerId="AD" clId="Web-{237F963A-5B31-4B2B-8334-25277F987F44}" dt="2022-08-21T13:57:46.686" v="121"/>
        <pc:sldMkLst>
          <pc:docMk/>
          <pc:sldMk cId="3712077743" sldId="268"/>
        </pc:sldMkLst>
        <pc:spChg chg="mod">
          <ac:chgData name="Tonja Opperman" userId="S::tonja_opperman@firenet.gov::79233169-3bcb-4d41-a605-1541669409b3" providerId="AD" clId="Web-{237F963A-5B31-4B2B-8334-25277F987F44}" dt="2022-08-21T13:55:08.482" v="106" actId="20577"/>
          <ac:spMkLst>
            <pc:docMk/>
            <pc:sldMk cId="3712077743" sldId="268"/>
            <ac:spMk id="2" creationId="{7E5F6CE3-9FFB-53CF-4728-1330A2880789}"/>
          </ac:spMkLst>
        </pc:spChg>
      </pc:sldChg>
      <pc:sldChg chg="modSp new modNotes">
        <pc:chgData name="Tonja Opperman" userId="S::tonja_opperman@firenet.gov::79233169-3bcb-4d41-a605-1541669409b3" providerId="AD" clId="Web-{237F963A-5B31-4B2B-8334-25277F987F44}" dt="2022-08-21T14:12:16.604" v="169"/>
        <pc:sldMkLst>
          <pc:docMk/>
          <pc:sldMk cId="3843391893" sldId="269"/>
        </pc:sldMkLst>
        <pc:spChg chg="mod">
          <ac:chgData name="Tonja Opperman" userId="S::tonja_opperman@firenet.gov::79233169-3bcb-4d41-a605-1541669409b3" providerId="AD" clId="Web-{237F963A-5B31-4B2B-8334-25277F987F44}" dt="2022-08-21T13:59:00.124" v="125" actId="20577"/>
          <ac:spMkLst>
            <pc:docMk/>
            <pc:sldMk cId="3843391893" sldId="269"/>
            <ac:spMk id="2" creationId="{4452282B-BFEE-15B9-CFE8-408C78D0F8E1}"/>
          </ac:spMkLst>
        </pc:spChg>
      </pc:sldChg>
      <pc:sldChg chg="modSp new modNotes">
        <pc:chgData name="Tonja Opperman" userId="S::tonja_opperman@firenet.gov::79233169-3bcb-4d41-a605-1541669409b3" providerId="AD" clId="Web-{237F963A-5B31-4B2B-8334-25277F987F44}" dt="2022-08-21T14:19:44.316" v="353"/>
        <pc:sldMkLst>
          <pc:docMk/>
          <pc:sldMk cId="2270634253" sldId="270"/>
        </pc:sldMkLst>
        <pc:spChg chg="mod">
          <ac:chgData name="Tonja Opperman" userId="S::tonja_opperman@firenet.gov::79233169-3bcb-4d41-a605-1541669409b3" providerId="AD" clId="Web-{237F963A-5B31-4B2B-8334-25277F987F44}" dt="2022-08-21T14:13:23.386" v="178" actId="20577"/>
          <ac:spMkLst>
            <pc:docMk/>
            <pc:sldMk cId="2270634253" sldId="270"/>
            <ac:spMk id="2" creationId="{71E25DC7-ACFC-FD5D-A802-8EBE199C7D9E}"/>
          </ac:spMkLst>
        </pc:spChg>
        <pc:spChg chg="mod">
          <ac:chgData name="Tonja Opperman" userId="S::tonja_opperman@firenet.gov::79233169-3bcb-4d41-a605-1541669409b3" providerId="AD" clId="Web-{237F963A-5B31-4B2B-8334-25277F987F44}" dt="2022-08-21T14:17:32.091" v="282" actId="20577"/>
          <ac:spMkLst>
            <pc:docMk/>
            <pc:sldMk cId="2270634253" sldId="270"/>
            <ac:spMk id="3" creationId="{3E6CE655-CB57-CBB7-2DF3-F0703EC0E70F}"/>
          </ac:spMkLst>
        </pc:spChg>
      </pc:sldChg>
      <pc:sldChg chg="modSp new modNotes">
        <pc:chgData name="Tonja Opperman" userId="S::tonja_opperman@firenet.gov::79233169-3bcb-4d41-a605-1541669409b3" providerId="AD" clId="Web-{237F963A-5B31-4B2B-8334-25277F987F44}" dt="2022-08-21T14:19:25.301" v="345"/>
        <pc:sldMkLst>
          <pc:docMk/>
          <pc:sldMk cId="1749516734" sldId="271"/>
        </pc:sldMkLst>
        <pc:spChg chg="mod">
          <ac:chgData name="Tonja Opperman" userId="S::tonja_opperman@firenet.gov::79233169-3bcb-4d41-a605-1541669409b3" providerId="AD" clId="Web-{237F963A-5B31-4B2B-8334-25277F987F44}" dt="2022-08-21T14:17:52.809" v="289" actId="20577"/>
          <ac:spMkLst>
            <pc:docMk/>
            <pc:sldMk cId="1749516734" sldId="271"/>
            <ac:spMk id="2" creationId="{5357A876-78CC-1003-5426-B7186513199F}"/>
          </ac:spMkLst>
        </pc:spChg>
      </pc:sldChg>
      <pc:sldChg chg="modSp add replId modNotes">
        <pc:chgData name="Tonja Opperman" userId="S::tonja_opperman@firenet.gov::79233169-3bcb-4d41-a605-1541669409b3" providerId="AD" clId="Web-{237F963A-5B31-4B2B-8334-25277F987F44}" dt="2022-08-21T14:21:47.349" v="406" actId="20577"/>
        <pc:sldMkLst>
          <pc:docMk/>
          <pc:sldMk cId="1645988694" sldId="272"/>
        </pc:sldMkLst>
        <pc:spChg chg="mod">
          <ac:chgData name="Tonja Opperman" userId="S::tonja_opperman@firenet.gov::79233169-3bcb-4d41-a605-1541669409b3" providerId="AD" clId="Web-{237F963A-5B31-4B2B-8334-25277F987F44}" dt="2022-08-21T14:21:47.349" v="406" actId="20577"/>
          <ac:spMkLst>
            <pc:docMk/>
            <pc:sldMk cId="1645988694" sldId="272"/>
            <ac:spMk id="2" creationId="{71E25DC7-ACFC-FD5D-A802-8EBE199C7D9E}"/>
          </ac:spMkLst>
        </pc:spChg>
      </pc:sldChg>
    </pc:docChg>
  </pc:docChgLst>
  <pc:docChgLst>
    <pc:chgData name="mary.wister" userId="S::mary.wister_noaa.gov#ext#@firenet365.onmicrosoft.com::28ccf99e-53ec-4eb1-9132-febb2047c678" providerId="AD" clId="Web-{AA21839F-0688-4CF4-AD18-085E5AF957B4}"/>
    <pc:docChg chg="addSld modSld">
      <pc:chgData name="mary.wister" userId="S::mary.wister_noaa.gov#ext#@firenet365.onmicrosoft.com::28ccf99e-53ec-4eb1-9132-febb2047c678" providerId="AD" clId="Web-{AA21839F-0688-4CF4-AD18-085E5AF957B4}" dt="2022-08-23T18:56:46.931" v="32"/>
      <pc:docMkLst>
        <pc:docMk/>
      </pc:docMkLst>
      <pc:sldChg chg="modSp new">
        <pc:chgData name="mary.wister" userId="S::mary.wister_noaa.gov#ext#@firenet365.onmicrosoft.com::28ccf99e-53ec-4eb1-9132-febb2047c678" providerId="AD" clId="Web-{AA21839F-0688-4CF4-AD18-085E5AF957B4}" dt="2022-08-23T18:56:40.212" v="31" actId="20577"/>
        <pc:sldMkLst>
          <pc:docMk/>
          <pc:sldMk cId="2756011555" sldId="291"/>
        </pc:sldMkLst>
        <pc:spChg chg="mod">
          <ac:chgData name="mary.wister" userId="S::mary.wister_noaa.gov#ext#@firenet365.onmicrosoft.com::28ccf99e-53ec-4eb1-9132-febb2047c678" providerId="AD" clId="Web-{AA21839F-0688-4CF4-AD18-085E5AF957B4}" dt="2022-08-23T18:56:40.212" v="31" actId="20577"/>
          <ac:spMkLst>
            <pc:docMk/>
            <pc:sldMk cId="2756011555" sldId="291"/>
            <ac:spMk id="2" creationId="{57521E44-97D4-FEF0-D8F5-9CE7D7DC2ADE}"/>
          </ac:spMkLst>
        </pc:spChg>
      </pc:sldChg>
      <pc:sldChg chg="new">
        <pc:chgData name="mary.wister" userId="S::mary.wister_noaa.gov#ext#@firenet365.onmicrosoft.com::28ccf99e-53ec-4eb1-9132-febb2047c678" providerId="AD" clId="Web-{AA21839F-0688-4CF4-AD18-085E5AF957B4}" dt="2022-08-23T18:56:46.931" v="32"/>
        <pc:sldMkLst>
          <pc:docMk/>
          <pc:sldMk cId="1188953164" sldId="292"/>
        </pc:sldMkLst>
      </pc:sldChg>
    </pc:docChg>
  </pc:docChgLst>
  <pc:docChgLst>
    <pc:chgData name="Tonja Opperman" userId="S::tonja_opperman@firenet.gov::79233169-3bcb-4d41-a605-1541669409b3" providerId="AD" clId="Web-{7394EABF-C609-43D3-A55F-AE6BB5671375}"/>
    <pc:docChg chg="addSld delSld modSld addMainMaster delMainMaster">
      <pc:chgData name="Tonja Opperman" userId="S::tonja_opperman@firenet.gov::79233169-3bcb-4d41-a605-1541669409b3" providerId="AD" clId="Web-{7394EABF-C609-43D3-A55F-AE6BB5671375}" dt="2022-08-21T03:33:48.716" v="1006" actId="20577"/>
      <pc:docMkLst>
        <pc:docMk/>
      </pc:docMkLst>
      <pc:sldChg chg="addSp modSp mod setBg modClrScheme chgLayout modNotes">
        <pc:chgData name="Tonja Opperman" userId="S::tonja_opperman@firenet.gov::79233169-3bcb-4d41-a605-1541669409b3" providerId="AD" clId="Web-{7394EABF-C609-43D3-A55F-AE6BB5671375}" dt="2022-08-20T21:23:39.773" v="67"/>
        <pc:sldMkLst>
          <pc:docMk/>
          <pc:sldMk cId="109857222" sldId="256"/>
        </pc:sldMkLst>
        <pc:spChg chg="mod">
          <ac:chgData name="Tonja Opperman" userId="S::tonja_opperman@firenet.gov::79233169-3bcb-4d41-a605-1541669409b3" providerId="AD" clId="Web-{7394EABF-C609-43D3-A55F-AE6BB5671375}" dt="2022-08-20T21:19:04.333" v="33" actId="20577"/>
          <ac:spMkLst>
            <pc:docMk/>
            <pc:sldMk cId="109857222" sldId="256"/>
            <ac:spMk id="2" creationId="{00000000-0000-0000-0000-000000000000}"/>
          </ac:spMkLst>
        </pc:spChg>
        <pc:spChg chg="mod">
          <ac:chgData name="Tonja Opperman" userId="S::tonja_opperman@firenet.gov::79233169-3bcb-4d41-a605-1541669409b3" providerId="AD" clId="Web-{7394EABF-C609-43D3-A55F-AE6BB5671375}" dt="2022-08-20T21:19:11.412" v="44" actId="20577"/>
          <ac:spMkLst>
            <pc:docMk/>
            <pc:sldMk cId="109857222" sldId="256"/>
            <ac:spMk id="3" creationId="{00000000-0000-0000-0000-000000000000}"/>
          </ac:spMkLst>
        </pc:spChg>
        <pc:spChg chg="add">
          <ac:chgData name="Tonja Opperman" userId="S::tonja_opperman@firenet.gov::79233169-3bcb-4d41-a605-1541669409b3" providerId="AD" clId="Web-{7394EABF-C609-43D3-A55F-AE6BB5671375}" dt="2022-08-20T20:46:13.721" v="0"/>
          <ac:spMkLst>
            <pc:docMk/>
            <pc:sldMk cId="109857222" sldId="256"/>
            <ac:spMk id="8" creationId="{1ACA2EA0-FFD3-42EC-9406-B595015ED96E}"/>
          </ac:spMkLst>
        </pc:spChg>
        <pc:spChg chg="add">
          <ac:chgData name="Tonja Opperman" userId="S::tonja_opperman@firenet.gov::79233169-3bcb-4d41-a605-1541669409b3" providerId="AD" clId="Web-{7394EABF-C609-43D3-A55F-AE6BB5671375}" dt="2022-08-20T20:46:13.721" v="0"/>
          <ac:spMkLst>
            <pc:docMk/>
            <pc:sldMk cId="109857222" sldId="256"/>
            <ac:spMk id="10" creationId="{D5288BCE-665C-472A-8C43-664BCFA31E43}"/>
          </ac:spMkLst>
        </pc:spChg>
        <pc:spChg chg="add">
          <ac:chgData name="Tonja Opperman" userId="S::tonja_opperman@firenet.gov::79233169-3bcb-4d41-a605-1541669409b3" providerId="AD" clId="Web-{7394EABF-C609-43D3-A55F-AE6BB5671375}" dt="2022-08-20T20:46:13.721" v="0"/>
          <ac:spMkLst>
            <pc:docMk/>
            <pc:sldMk cId="109857222" sldId="256"/>
            <ac:spMk id="12" creationId="{46C57131-53A7-4C1A-BEA8-25F06A06AD29}"/>
          </ac:spMkLst>
        </pc:spChg>
      </pc:sldChg>
      <pc:sldChg chg="new del">
        <pc:chgData name="Tonja Opperman" userId="S::tonja_opperman@firenet.gov::79233169-3bcb-4d41-a605-1541669409b3" providerId="AD" clId="Web-{7394EABF-C609-43D3-A55F-AE6BB5671375}" dt="2022-08-20T21:18:52.005" v="22"/>
        <pc:sldMkLst>
          <pc:docMk/>
          <pc:sldMk cId="871694771" sldId="257"/>
        </pc:sldMkLst>
      </pc:sldChg>
      <pc:sldChg chg="modSp new modNotes">
        <pc:chgData name="Tonja Opperman" userId="S::tonja_opperman@firenet.gov::79233169-3bcb-4d41-a605-1541669409b3" providerId="AD" clId="Web-{7394EABF-C609-43D3-A55F-AE6BB5671375}" dt="2022-08-21T03:14:29.348" v="734" actId="20577"/>
        <pc:sldMkLst>
          <pc:docMk/>
          <pc:sldMk cId="3029522675" sldId="258"/>
        </pc:sldMkLst>
        <pc:spChg chg="mod">
          <ac:chgData name="Tonja Opperman" userId="S::tonja_opperman@firenet.gov::79233169-3bcb-4d41-a605-1541669409b3" providerId="AD" clId="Web-{7394EABF-C609-43D3-A55F-AE6BB5671375}" dt="2022-08-20T21:22:20.241" v="46" actId="20577"/>
          <ac:spMkLst>
            <pc:docMk/>
            <pc:sldMk cId="3029522675" sldId="258"/>
            <ac:spMk id="2" creationId="{3A340876-3DD0-7147-E874-B77469CB768D}"/>
          </ac:spMkLst>
        </pc:spChg>
        <pc:spChg chg="mod">
          <ac:chgData name="Tonja Opperman" userId="S::tonja_opperman@firenet.gov::79233169-3bcb-4d41-a605-1541669409b3" providerId="AD" clId="Web-{7394EABF-C609-43D3-A55F-AE6BB5671375}" dt="2022-08-21T03:14:29.348" v="734" actId="20577"/>
          <ac:spMkLst>
            <pc:docMk/>
            <pc:sldMk cId="3029522675" sldId="258"/>
            <ac:spMk id="3" creationId="{4A327E4B-F8D0-5504-7ED9-9502B082F5A5}"/>
          </ac:spMkLst>
        </pc:spChg>
      </pc:sldChg>
      <pc:sldChg chg="addSp delSp modSp new mod setBg modClrScheme chgLayout modNotes">
        <pc:chgData name="Tonja Opperman" userId="S::tonja_opperman@firenet.gov::79233169-3bcb-4d41-a605-1541669409b3" providerId="AD" clId="Web-{7394EABF-C609-43D3-A55F-AE6BB5671375}" dt="2022-08-20T21:27:21.227" v="203"/>
        <pc:sldMkLst>
          <pc:docMk/>
          <pc:sldMk cId="3011128458" sldId="259"/>
        </pc:sldMkLst>
        <pc:spChg chg="mod ord">
          <ac:chgData name="Tonja Opperman" userId="S::tonja_opperman@firenet.gov::79233169-3bcb-4d41-a605-1541669409b3" providerId="AD" clId="Web-{7394EABF-C609-43D3-A55F-AE6BB5671375}" dt="2022-08-20T21:25:33.617" v="78"/>
          <ac:spMkLst>
            <pc:docMk/>
            <pc:sldMk cId="3011128458" sldId="259"/>
            <ac:spMk id="2" creationId="{C30F5761-F203-7D94-25C5-020C1F093F99}"/>
          </ac:spMkLst>
        </pc:spChg>
        <pc:spChg chg="del mod ord">
          <ac:chgData name="Tonja Opperman" userId="S::tonja_opperman@firenet.gov::79233169-3bcb-4d41-a605-1541669409b3" providerId="AD" clId="Web-{7394EABF-C609-43D3-A55F-AE6BB5671375}" dt="2022-08-20T21:25:33.617" v="78"/>
          <ac:spMkLst>
            <pc:docMk/>
            <pc:sldMk cId="3011128458" sldId="259"/>
            <ac:spMk id="3" creationId="{910B7378-E94B-68AE-FCC5-E90EA92EAAE5}"/>
          </ac:spMkLst>
        </pc:spChg>
        <pc:spChg chg="add del mod ord">
          <ac:chgData name="Tonja Opperman" userId="S::tonja_opperman@firenet.gov::79233169-3bcb-4d41-a605-1541669409b3" providerId="AD" clId="Web-{7394EABF-C609-43D3-A55F-AE6BB5671375}" dt="2022-08-20T21:25:33.617" v="78"/>
          <ac:spMkLst>
            <pc:docMk/>
            <pc:sldMk cId="3011128458" sldId="259"/>
            <ac:spMk id="4" creationId="{D9928836-F199-DFEC-18F0-4D9350B7DE94}"/>
          </ac:spMkLst>
        </pc:spChg>
        <pc:spChg chg="add">
          <ac:chgData name="Tonja Opperman" userId="S::tonja_opperman@firenet.gov::79233169-3bcb-4d41-a605-1541669409b3" providerId="AD" clId="Web-{7394EABF-C609-43D3-A55F-AE6BB5671375}" dt="2022-08-20T21:25:33.617" v="78"/>
          <ac:spMkLst>
            <pc:docMk/>
            <pc:sldMk cId="3011128458" sldId="259"/>
            <ac:spMk id="10" creationId="{8D06CE56-3881-4ADA-8CEF-D18B02C242A3}"/>
          </ac:spMkLst>
        </pc:spChg>
        <pc:spChg chg="add">
          <ac:chgData name="Tonja Opperman" userId="S::tonja_opperman@firenet.gov::79233169-3bcb-4d41-a605-1541669409b3" providerId="AD" clId="Web-{7394EABF-C609-43D3-A55F-AE6BB5671375}" dt="2022-08-20T21:25:33.617" v="78"/>
          <ac:spMkLst>
            <pc:docMk/>
            <pc:sldMk cId="3011128458" sldId="259"/>
            <ac:spMk id="12" creationId="{79F3C543-62EC-4433-9C93-A2CD8764E9B4}"/>
          </ac:spMkLst>
        </pc:spChg>
        <pc:spChg chg="add">
          <ac:chgData name="Tonja Opperman" userId="S::tonja_opperman@firenet.gov::79233169-3bcb-4d41-a605-1541669409b3" providerId="AD" clId="Web-{7394EABF-C609-43D3-A55F-AE6BB5671375}" dt="2022-08-20T21:25:33.617" v="78"/>
          <ac:spMkLst>
            <pc:docMk/>
            <pc:sldMk cId="3011128458" sldId="259"/>
            <ac:spMk id="14" creationId="{55666830-9A19-4E01-8505-D6C7F9AC5665}"/>
          </ac:spMkLst>
        </pc:spChg>
        <pc:spChg chg="add">
          <ac:chgData name="Tonja Opperman" userId="S::tonja_opperman@firenet.gov::79233169-3bcb-4d41-a605-1541669409b3" providerId="AD" clId="Web-{7394EABF-C609-43D3-A55F-AE6BB5671375}" dt="2022-08-20T21:25:33.617" v="78"/>
          <ac:spMkLst>
            <pc:docMk/>
            <pc:sldMk cId="3011128458" sldId="259"/>
            <ac:spMk id="16" creationId="{AE9FC877-7FB6-4D22-9988-35420644E202}"/>
          </ac:spMkLst>
        </pc:spChg>
        <pc:spChg chg="add">
          <ac:chgData name="Tonja Opperman" userId="S::tonja_opperman@firenet.gov::79233169-3bcb-4d41-a605-1541669409b3" providerId="AD" clId="Web-{7394EABF-C609-43D3-A55F-AE6BB5671375}" dt="2022-08-20T21:25:33.617" v="78"/>
          <ac:spMkLst>
            <pc:docMk/>
            <pc:sldMk cId="3011128458" sldId="259"/>
            <ac:spMk id="18" creationId="{E41809D1-F12E-46BB-B804-5F209D325E8B}"/>
          </ac:spMkLst>
        </pc:spChg>
        <pc:spChg chg="add">
          <ac:chgData name="Tonja Opperman" userId="S::tonja_opperman@firenet.gov::79233169-3bcb-4d41-a605-1541669409b3" providerId="AD" clId="Web-{7394EABF-C609-43D3-A55F-AE6BB5671375}" dt="2022-08-20T21:25:33.617" v="78"/>
          <ac:spMkLst>
            <pc:docMk/>
            <pc:sldMk cId="3011128458" sldId="259"/>
            <ac:spMk id="20" creationId="{AF2F604E-43BE-4DC3-B983-E071523364F8}"/>
          </ac:spMkLst>
        </pc:spChg>
        <pc:spChg chg="add">
          <ac:chgData name="Tonja Opperman" userId="S::tonja_opperman@firenet.gov::79233169-3bcb-4d41-a605-1541669409b3" providerId="AD" clId="Web-{7394EABF-C609-43D3-A55F-AE6BB5671375}" dt="2022-08-20T21:25:33.617" v="78"/>
          <ac:spMkLst>
            <pc:docMk/>
            <pc:sldMk cId="3011128458" sldId="259"/>
            <ac:spMk id="22" creationId="{08C9B587-E65E-4B52-B37C-ABEBB6E87928}"/>
          </ac:spMkLst>
        </pc:spChg>
        <pc:picChg chg="add">
          <ac:chgData name="Tonja Opperman" userId="S::tonja_opperman@firenet.gov::79233169-3bcb-4d41-a605-1541669409b3" providerId="AD" clId="Web-{7394EABF-C609-43D3-A55F-AE6BB5671375}" dt="2022-08-20T21:25:33.617" v="78"/>
          <ac:picMkLst>
            <pc:docMk/>
            <pc:sldMk cId="3011128458" sldId="259"/>
            <ac:picMk id="6" creationId="{24D4416B-21EF-0E6B-F9EC-3282ED7A6CE8}"/>
          </ac:picMkLst>
        </pc:picChg>
      </pc:sldChg>
      <pc:sldChg chg="addSp delSp modSp new modNotes">
        <pc:chgData name="Tonja Opperman" userId="S::tonja_opperman@firenet.gov::79233169-3bcb-4d41-a605-1541669409b3" providerId="AD" clId="Web-{7394EABF-C609-43D3-A55F-AE6BB5671375}" dt="2022-08-20T21:42:24.764" v="319"/>
        <pc:sldMkLst>
          <pc:docMk/>
          <pc:sldMk cId="935174476" sldId="260"/>
        </pc:sldMkLst>
        <pc:spChg chg="mod">
          <ac:chgData name="Tonja Opperman" userId="S::tonja_opperman@firenet.gov::79233169-3bcb-4d41-a605-1541669409b3" providerId="AD" clId="Web-{7394EABF-C609-43D3-A55F-AE6BB5671375}" dt="2022-08-20T21:34:31.995" v="218" actId="20577"/>
          <ac:spMkLst>
            <pc:docMk/>
            <pc:sldMk cId="935174476" sldId="260"/>
            <ac:spMk id="2" creationId="{2B3ED9D9-0D24-6060-E92D-3EB0048FDF4C}"/>
          </ac:spMkLst>
        </pc:spChg>
        <pc:spChg chg="del">
          <ac:chgData name="Tonja Opperman" userId="S::tonja_opperman@firenet.gov::79233169-3bcb-4d41-a605-1541669409b3" providerId="AD" clId="Web-{7394EABF-C609-43D3-A55F-AE6BB5671375}" dt="2022-08-20T21:34:48.573" v="219"/>
          <ac:spMkLst>
            <pc:docMk/>
            <pc:sldMk cId="935174476" sldId="260"/>
            <ac:spMk id="3" creationId="{3ABEF468-0E1F-BA2E-DA48-245F24C7F505}"/>
          </ac:spMkLst>
        </pc:spChg>
        <pc:graphicFrameChg chg="add mod ord modGraphic">
          <ac:chgData name="Tonja Opperman" userId="S::tonja_opperman@firenet.gov::79233169-3bcb-4d41-a605-1541669409b3" providerId="AD" clId="Web-{7394EABF-C609-43D3-A55F-AE6BB5671375}" dt="2022-08-20T21:37:11.246" v="275"/>
          <ac:graphicFrameMkLst>
            <pc:docMk/>
            <pc:sldMk cId="935174476" sldId="260"/>
            <ac:graphicFrameMk id="4" creationId="{91F178EC-D891-05EF-D27B-2CEC340BE3E0}"/>
          </ac:graphicFrameMkLst>
        </pc:graphicFrameChg>
      </pc:sldChg>
      <pc:sldChg chg="modSp new modNotes">
        <pc:chgData name="Tonja Opperman" userId="S::tonja_opperman@firenet.gov::79233169-3bcb-4d41-a605-1541669409b3" providerId="AD" clId="Web-{7394EABF-C609-43D3-A55F-AE6BB5671375}" dt="2022-08-21T03:11:54.410" v="706" actId="20577"/>
        <pc:sldMkLst>
          <pc:docMk/>
          <pc:sldMk cId="3192886848" sldId="261"/>
        </pc:sldMkLst>
        <pc:spChg chg="mod">
          <ac:chgData name="Tonja Opperman" userId="S::tonja_opperman@firenet.gov::79233169-3bcb-4d41-a605-1541669409b3" providerId="AD" clId="Web-{7394EABF-C609-43D3-A55F-AE6BB5671375}" dt="2022-08-20T22:42:46.217" v="325" actId="20577"/>
          <ac:spMkLst>
            <pc:docMk/>
            <pc:sldMk cId="3192886848" sldId="261"/>
            <ac:spMk id="2" creationId="{039D9FE1-C6A3-9E31-3123-330CE798BFF9}"/>
          </ac:spMkLst>
        </pc:spChg>
        <pc:spChg chg="mod">
          <ac:chgData name="Tonja Opperman" userId="S::tonja_opperman@firenet.gov::79233169-3bcb-4d41-a605-1541669409b3" providerId="AD" clId="Web-{7394EABF-C609-43D3-A55F-AE6BB5671375}" dt="2022-08-21T03:11:54.410" v="706" actId="20577"/>
          <ac:spMkLst>
            <pc:docMk/>
            <pc:sldMk cId="3192886848" sldId="261"/>
            <ac:spMk id="3" creationId="{AAD85931-F446-1B01-206C-86D81ADF585A}"/>
          </ac:spMkLst>
        </pc:spChg>
      </pc:sldChg>
      <pc:sldChg chg="new modNotes">
        <pc:chgData name="Tonja Opperman" userId="S::tonja_opperman@firenet.gov::79233169-3bcb-4d41-a605-1541669409b3" providerId="AD" clId="Web-{7394EABF-C609-43D3-A55F-AE6BB5671375}" dt="2022-08-21T01:01:50.749" v="670"/>
        <pc:sldMkLst>
          <pc:docMk/>
          <pc:sldMk cId="1666191954" sldId="262"/>
        </pc:sldMkLst>
      </pc:sldChg>
      <pc:sldChg chg="new modNotes">
        <pc:chgData name="Tonja Opperman" userId="S::tonja_opperman@firenet.gov::79233169-3bcb-4d41-a605-1541669409b3" providerId="AD" clId="Web-{7394EABF-C609-43D3-A55F-AE6BB5671375}" dt="2022-08-21T01:02:08.265" v="687"/>
        <pc:sldMkLst>
          <pc:docMk/>
          <pc:sldMk cId="2746787684" sldId="263"/>
        </pc:sldMkLst>
      </pc:sldChg>
      <pc:sldChg chg="modSp new modNotes">
        <pc:chgData name="Tonja Opperman" userId="S::tonja_opperman@firenet.gov::79233169-3bcb-4d41-a605-1541669409b3" providerId="AD" clId="Web-{7394EABF-C609-43D3-A55F-AE6BB5671375}" dt="2022-08-21T03:18:33.475" v="761"/>
        <pc:sldMkLst>
          <pc:docMk/>
          <pc:sldMk cId="3727420803" sldId="264"/>
        </pc:sldMkLst>
        <pc:spChg chg="mod">
          <ac:chgData name="Tonja Opperman" userId="S::tonja_opperman@firenet.gov::79233169-3bcb-4d41-a605-1541669409b3" providerId="AD" clId="Web-{7394EABF-C609-43D3-A55F-AE6BB5671375}" dt="2022-08-21T03:15:58.349" v="737" actId="20577"/>
          <ac:spMkLst>
            <pc:docMk/>
            <pc:sldMk cId="3727420803" sldId="264"/>
            <ac:spMk id="2" creationId="{5F8E6B67-2C44-62EA-40B4-72FB7E687933}"/>
          </ac:spMkLst>
        </pc:spChg>
        <pc:spChg chg="mod">
          <ac:chgData name="Tonja Opperman" userId="S::tonja_opperman@firenet.gov::79233169-3bcb-4d41-a605-1541669409b3" providerId="AD" clId="Web-{7394EABF-C609-43D3-A55F-AE6BB5671375}" dt="2022-08-21T03:17:44.006" v="755" actId="20577"/>
          <ac:spMkLst>
            <pc:docMk/>
            <pc:sldMk cId="3727420803" sldId="264"/>
            <ac:spMk id="3" creationId="{E65EC181-F886-7595-5B8F-D180B98D9891}"/>
          </ac:spMkLst>
        </pc:spChg>
      </pc:sldChg>
      <pc:sldChg chg="new modNotes">
        <pc:chgData name="Tonja Opperman" userId="S::tonja_opperman@firenet.gov::79233169-3bcb-4d41-a605-1541669409b3" providerId="AD" clId="Web-{7394EABF-C609-43D3-A55F-AE6BB5671375}" dt="2022-08-21T03:19:44.569" v="787"/>
        <pc:sldMkLst>
          <pc:docMk/>
          <pc:sldMk cId="2071645438" sldId="265"/>
        </pc:sldMkLst>
      </pc:sldChg>
      <pc:sldChg chg="modSp new">
        <pc:chgData name="Tonja Opperman" userId="S::tonja_opperman@firenet.gov::79233169-3bcb-4d41-a605-1541669409b3" providerId="AD" clId="Web-{7394EABF-C609-43D3-A55F-AE6BB5671375}" dt="2022-08-21T03:27:44.807" v="808" actId="20577"/>
        <pc:sldMkLst>
          <pc:docMk/>
          <pc:sldMk cId="2405304196" sldId="266"/>
        </pc:sldMkLst>
        <pc:spChg chg="mod">
          <ac:chgData name="Tonja Opperman" userId="S::tonja_opperman@firenet.gov::79233169-3bcb-4d41-a605-1541669409b3" providerId="AD" clId="Web-{7394EABF-C609-43D3-A55F-AE6BB5671375}" dt="2022-08-21T03:26:51.229" v="796" actId="20577"/>
          <ac:spMkLst>
            <pc:docMk/>
            <pc:sldMk cId="2405304196" sldId="266"/>
            <ac:spMk id="2" creationId="{02E0AA3B-848E-EAFC-5491-86CD227F697A}"/>
          </ac:spMkLst>
        </pc:spChg>
        <pc:spChg chg="mod">
          <ac:chgData name="Tonja Opperman" userId="S::tonja_opperman@firenet.gov::79233169-3bcb-4d41-a605-1541669409b3" providerId="AD" clId="Web-{7394EABF-C609-43D3-A55F-AE6BB5671375}" dt="2022-08-21T03:27:44.807" v="808" actId="20577"/>
          <ac:spMkLst>
            <pc:docMk/>
            <pc:sldMk cId="2405304196" sldId="266"/>
            <ac:spMk id="3" creationId="{9612D2E1-7A48-B56C-86B7-7DC43D8F62A2}"/>
          </ac:spMkLst>
        </pc:spChg>
      </pc:sldChg>
      <pc:sldChg chg="addSp delSp modSp new">
        <pc:chgData name="Tonja Opperman" userId="S::tonja_opperman@firenet.gov::79233169-3bcb-4d41-a605-1541669409b3" providerId="AD" clId="Web-{7394EABF-C609-43D3-A55F-AE6BB5671375}" dt="2022-08-21T03:33:48.716" v="1006" actId="20577"/>
        <pc:sldMkLst>
          <pc:docMk/>
          <pc:sldMk cId="3383882634" sldId="267"/>
        </pc:sldMkLst>
        <pc:spChg chg="mod">
          <ac:chgData name="Tonja Opperman" userId="S::tonja_opperman@firenet.gov::79233169-3bcb-4d41-a605-1541669409b3" providerId="AD" clId="Web-{7394EABF-C609-43D3-A55F-AE6BB5671375}" dt="2022-08-21T03:33:48.716" v="1006" actId="20577"/>
          <ac:spMkLst>
            <pc:docMk/>
            <pc:sldMk cId="3383882634" sldId="267"/>
            <ac:spMk id="2" creationId="{BEA1DC95-D44E-C530-E077-EED0C1F4A3FA}"/>
          </ac:spMkLst>
        </pc:spChg>
        <pc:spChg chg="del">
          <ac:chgData name="Tonja Opperman" userId="S::tonja_opperman@firenet.gov::79233169-3bcb-4d41-a605-1541669409b3" providerId="AD" clId="Web-{7394EABF-C609-43D3-A55F-AE6BB5671375}" dt="2022-08-21T03:29:05.980" v="810"/>
          <ac:spMkLst>
            <pc:docMk/>
            <pc:sldMk cId="3383882634" sldId="267"/>
            <ac:spMk id="3" creationId="{19692B21-A1A3-8D33-02D0-72BF1F452EC1}"/>
          </ac:spMkLst>
        </pc:spChg>
        <pc:graphicFrameChg chg="add mod ord modGraphic">
          <ac:chgData name="Tonja Opperman" userId="S::tonja_opperman@firenet.gov::79233169-3bcb-4d41-a605-1541669409b3" providerId="AD" clId="Web-{7394EABF-C609-43D3-A55F-AE6BB5671375}" dt="2022-08-21T03:33:30.122" v="994"/>
          <ac:graphicFrameMkLst>
            <pc:docMk/>
            <pc:sldMk cId="3383882634" sldId="267"/>
            <ac:graphicFrameMk id="4" creationId="{02F9D6CF-9589-0CC1-FD61-766A6A1430E0}"/>
          </ac:graphicFrameMkLst>
        </pc:graphicFrameChg>
      </pc:sldChg>
      <pc:sldMasterChg chg="del delSldLayout">
        <pc:chgData name="Tonja Opperman" userId="S::tonja_opperman@firenet.gov::79233169-3bcb-4d41-a605-1541669409b3" providerId="AD" clId="Web-{7394EABF-C609-43D3-A55F-AE6BB5671375}" dt="2022-08-20T20:46:13.721" v="0"/>
        <pc:sldMasterMkLst>
          <pc:docMk/>
          <pc:sldMasterMk cId="2460954070" sldId="2147483660"/>
        </pc:sldMasterMkLst>
        <pc:sldLayoutChg chg="del">
          <pc:chgData name="Tonja Opperman" userId="S::tonja_opperman@firenet.gov::79233169-3bcb-4d41-a605-1541669409b3" providerId="AD" clId="Web-{7394EABF-C609-43D3-A55F-AE6BB5671375}" dt="2022-08-20T20:46:13.721" v="0"/>
          <pc:sldLayoutMkLst>
            <pc:docMk/>
            <pc:sldMasterMk cId="2460954070" sldId="2147483660"/>
            <pc:sldLayoutMk cId="2385387890" sldId="2147483661"/>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949138452" sldId="2147483662"/>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2591524520" sldId="2147483663"/>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1203092039" sldId="2147483664"/>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3733172339" sldId="2147483665"/>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3210312558" sldId="2147483666"/>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3146388984" sldId="2147483667"/>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3171841454" sldId="2147483668"/>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1718958274" sldId="2147483669"/>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2202905451" sldId="2147483670"/>
          </pc:sldLayoutMkLst>
        </pc:sldLayoutChg>
        <pc:sldLayoutChg chg="del">
          <pc:chgData name="Tonja Opperman" userId="S::tonja_opperman@firenet.gov::79233169-3bcb-4d41-a605-1541669409b3" providerId="AD" clId="Web-{7394EABF-C609-43D3-A55F-AE6BB5671375}" dt="2022-08-20T20:46:13.721" v="0"/>
          <pc:sldLayoutMkLst>
            <pc:docMk/>
            <pc:sldMasterMk cId="2460954070" sldId="2147483660"/>
            <pc:sldLayoutMk cId="3479445657" sldId="2147483671"/>
          </pc:sldLayoutMkLst>
        </pc:sldLayoutChg>
      </pc:sldMasterChg>
      <pc:sldMasterChg chg="add addSldLayout">
        <pc:chgData name="Tonja Opperman" userId="S::tonja_opperman@firenet.gov::79233169-3bcb-4d41-a605-1541669409b3" providerId="AD" clId="Web-{7394EABF-C609-43D3-A55F-AE6BB5671375}" dt="2022-08-20T20:46:13.721" v="0"/>
        <pc:sldMasterMkLst>
          <pc:docMk/>
          <pc:sldMasterMk cId="3550546889" sldId="2147483685"/>
        </pc:sldMasterMkLst>
        <pc:sldLayoutChg chg="add">
          <pc:chgData name="Tonja Opperman" userId="S::tonja_opperman@firenet.gov::79233169-3bcb-4d41-a605-1541669409b3" providerId="AD" clId="Web-{7394EABF-C609-43D3-A55F-AE6BB5671375}" dt="2022-08-20T20:46:13.721" v="0"/>
          <pc:sldLayoutMkLst>
            <pc:docMk/>
            <pc:sldMasterMk cId="3550546889" sldId="2147483685"/>
            <pc:sldLayoutMk cId="4267246871" sldId="2147483674"/>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3256212298" sldId="2147483675"/>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3346540824" sldId="2147483676"/>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3530909129" sldId="2147483677"/>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3718693401" sldId="2147483678"/>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248271436" sldId="2147483679"/>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1721367370" sldId="2147483680"/>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797506765" sldId="2147483681"/>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1538852356" sldId="2147483682"/>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1600835371" sldId="2147483683"/>
          </pc:sldLayoutMkLst>
        </pc:sldLayoutChg>
        <pc:sldLayoutChg chg="add">
          <pc:chgData name="Tonja Opperman" userId="S::tonja_opperman@firenet.gov::79233169-3bcb-4d41-a605-1541669409b3" providerId="AD" clId="Web-{7394EABF-C609-43D3-A55F-AE6BB5671375}" dt="2022-08-20T20:46:13.721" v="0"/>
          <pc:sldLayoutMkLst>
            <pc:docMk/>
            <pc:sldMasterMk cId="3550546889" sldId="2147483685"/>
            <pc:sldLayoutMk cId="2409755604" sldId="2147483684"/>
          </pc:sldLayoutMkLst>
        </pc:sldLayoutChg>
      </pc:sldMasterChg>
    </pc:docChg>
  </pc:docChgLst>
  <pc:docChgLst>
    <pc:chgData name="Kristian Bruington" userId="95a328de-f98d-4b79-bcca-64be96f10465" providerId="ADAL" clId="{DB05DE1E-9138-4413-8530-FA42305F7E74}"/>
    <pc:docChg chg="undo custSel modSld">
      <pc:chgData name="Kristian Bruington" userId="95a328de-f98d-4b79-bcca-64be96f10465" providerId="ADAL" clId="{DB05DE1E-9138-4413-8530-FA42305F7E74}" dt="2022-08-23T22:16:43.026" v="386" actId="20577"/>
      <pc:docMkLst>
        <pc:docMk/>
      </pc:docMkLst>
      <pc:sldChg chg="addSp delSp modSp mod modAnim">
        <pc:chgData name="Kristian Bruington" userId="95a328de-f98d-4b79-bcca-64be96f10465" providerId="ADAL" clId="{DB05DE1E-9138-4413-8530-FA42305F7E74}" dt="2022-08-23T22:16:43.026" v="386" actId="20577"/>
        <pc:sldMkLst>
          <pc:docMk/>
          <pc:sldMk cId="1089564318" sldId="284"/>
        </pc:sldMkLst>
        <pc:spChg chg="del">
          <ac:chgData name="Kristian Bruington" userId="95a328de-f98d-4b79-bcca-64be96f10465" providerId="ADAL" clId="{DB05DE1E-9138-4413-8530-FA42305F7E74}" dt="2022-08-23T21:01:13.360" v="0" actId="931"/>
          <ac:spMkLst>
            <pc:docMk/>
            <pc:sldMk cId="1089564318" sldId="284"/>
            <ac:spMk id="3" creationId="{B09F1A17-868D-EAD5-21FC-EC9DB7E42C44}"/>
          </ac:spMkLst>
        </pc:spChg>
        <pc:spChg chg="mod">
          <ac:chgData name="Kristian Bruington" userId="95a328de-f98d-4b79-bcca-64be96f10465" providerId="ADAL" clId="{DB05DE1E-9138-4413-8530-FA42305F7E74}" dt="2022-08-23T22:16:43.026" v="386" actId="20577"/>
          <ac:spMkLst>
            <pc:docMk/>
            <pc:sldMk cId="1089564318" sldId="284"/>
            <ac:spMk id="4" creationId="{3A3970F9-748A-4CCC-DF7B-BAD646A8C940}"/>
          </ac:spMkLst>
        </pc:spChg>
        <pc:spChg chg="add mod">
          <ac:chgData name="Kristian Bruington" userId="95a328de-f98d-4b79-bcca-64be96f10465" providerId="ADAL" clId="{DB05DE1E-9138-4413-8530-FA42305F7E74}" dt="2022-08-23T21:13:23.003" v="27" actId="767"/>
          <ac:spMkLst>
            <pc:docMk/>
            <pc:sldMk cId="1089564318" sldId="284"/>
            <ac:spMk id="6" creationId="{EEE2E3B6-7790-F04C-247C-8FCC4E6A2A67}"/>
          </ac:spMkLst>
        </pc:spChg>
        <pc:picChg chg="add mod">
          <ac:chgData name="Kristian Bruington" userId="95a328de-f98d-4b79-bcca-64be96f10465" providerId="ADAL" clId="{DB05DE1E-9138-4413-8530-FA42305F7E74}" dt="2022-08-23T22:08:12.123" v="374" actId="1076"/>
          <ac:picMkLst>
            <pc:docMk/>
            <pc:sldMk cId="1089564318" sldId="284"/>
            <ac:picMk id="5" creationId="{0F11DED8-D722-5AE6-EF0B-27F3F45E2A66}"/>
          </ac:picMkLst>
        </pc:picChg>
      </pc:sldChg>
    </pc:docChg>
  </pc:docChgLst>
  <pc:docChgLst>
    <pc:chgData name="Carol Ewell" userId="S::carol_ewell@firenet.gov::5b1c62e0-0429-4c22-89e9-a93d27ea71e9" providerId="AD" clId="Web-{AE4367F4-2DAF-4AD7-BDDB-C35FFE5DDEDA}"/>
    <pc:docChg chg="addSld delSld">
      <pc:chgData name="Carol Ewell" userId="S::carol_ewell@firenet.gov::5b1c62e0-0429-4c22-89e9-a93d27ea71e9" providerId="AD" clId="Web-{AE4367F4-2DAF-4AD7-BDDB-C35FFE5DDEDA}" dt="2022-08-28T13:52:51.657" v="1"/>
      <pc:docMkLst>
        <pc:docMk/>
      </pc:docMkLst>
      <pc:sldChg chg="del">
        <pc:chgData name="Carol Ewell" userId="S::carol_ewell@firenet.gov::5b1c62e0-0429-4c22-89e9-a93d27ea71e9" providerId="AD" clId="Web-{AE4367F4-2DAF-4AD7-BDDB-C35FFE5DDEDA}" dt="2022-08-28T13:52:40.032" v="0"/>
        <pc:sldMkLst>
          <pc:docMk/>
          <pc:sldMk cId="665138840" sldId="279"/>
        </pc:sldMkLst>
      </pc:sldChg>
      <pc:sldChg chg="new">
        <pc:chgData name="Carol Ewell" userId="S::carol_ewell@firenet.gov::5b1c62e0-0429-4c22-89e9-a93d27ea71e9" providerId="AD" clId="Web-{AE4367F4-2DAF-4AD7-BDDB-C35FFE5DDEDA}" dt="2022-08-28T13:52:51.657" v="1"/>
        <pc:sldMkLst>
          <pc:docMk/>
          <pc:sldMk cId="135429821" sldId="304"/>
        </pc:sldMkLst>
      </pc:sldChg>
    </pc:docChg>
  </pc:docChgLst>
  <pc:docChgLst>
    <pc:chgData name="Warden, Carolyn -FS" userId="c6ae5201-9452-4b97-af08-f7e8dda76ac5" providerId="ADAL" clId="{817E0328-A131-4374-898B-2B4EB1F3F100}"/>
    <pc:docChg chg="undo custSel modSld sldOrd">
      <pc:chgData name="Warden, Carolyn -FS" userId="c6ae5201-9452-4b97-af08-f7e8dda76ac5" providerId="ADAL" clId="{817E0328-A131-4374-898B-2B4EB1F3F100}" dt="2022-08-28T03:11:03.708" v="357" actId="20577"/>
      <pc:docMkLst>
        <pc:docMk/>
      </pc:docMkLst>
      <pc:sldChg chg="addSp delSp modSp mod ord setBg setClrOvrMap modNotesTx">
        <pc:chgData name="Warden, Carolyn -FS" userId="c6ae5201-9452-4b97-af08-f7e8dda76ac5" providerId="ADAL" clId="{817E0328-A131-4374-898B-2B4EB1F3F100}" dt="2022-08-28T03:11:03.708" v="357" actId="20577"/>
        <pc:sldMkLst>
          <pc:docMk/>
          <pc:sldMk cId="2978149870" sldId="302"/>
        </pc:sldMkLst>
        <pc:spChg chg="add mod ord">
          <ac:chgData name="Warden, Carolyn -FS" userId="c6ae5201-9452-4b97-af08-f7e8dda76ac5" providerId="ADAL" clId="{817E0328-A131-4374-898B-2B4EB1F3F100}" dt="2022-08-28T03:09:39.158" v="274" actId="27636"/>
          <ac:spMkLst>
            <pc:docMk/>
            <pc:sldMk cId="2978149870" sldId="302"/>
            <ac:spMk id="2" creationId="{FBE1A297-58D2-4E46-938D-65059F1E40AD}"/>
          </ac:spMkLst>
        </pc:spChg>
        <pc:spChg chg="add del">
          <ac:chgData name="Warden, Carolyn -FS" userId="c6ae5201-9452-4b97-af08-f7e8dda76ac5" providerId="ADAL" clId="{817E0328-A131-4374-898B-2B4EB1F3F100}" dt="2022-08-28T02:27:42.992" v="63" actId="26606"/>
          <ac:spMkLst>
            <pc:docMk/>
            <pc:sldMk cId="2978149870" sldId="302"/>
            <ac:spMk id="7" creationId="{8D06CE56-3881-4ADA-8CEF-D18B02C242A3}"/>
          </ac:spMkLst>
        </pc:spChg>
        <pc:spChg chg="add del">
          <ac:chgData name="Warden, Carolyn -FS" userId="c6ae5201-9452-4b97-af08-f7e8dda76ac5" providerId="ADAL" clId="{817E0328-A131-4374-898B-2B4EB1F3F100}" dt="2022-08-28T02:27:42.992" v="63" actId="26606"/>
          <ac:spMkLst>
            <pc:docMk/>
            <pc:sldMk cId="2978149870" sldId="302"/>
            <ac:spMk id="9" creationId="{79F3C543-62EC-4433-9C93-A2CD8764E9B4}"/>
          </ac:spMkLst>
        </pc:spChg>
        <pc:spChg chg="add del">
          <ac:chgData name="Warden, Carolyn -FS" userId="c6ae5201-9452-4b97-af08-f7e8dda76ac5" providerId="ADAL" clId="{817E0328-A131-4374-898B-2B4EB1F3F100}" dt="2022-08-28T02:27:42.992" v="63" actId="26606"/>
          <ac:spMkLst>
            <pc:docMk/>
            <pc:sldMk cId="2978149870" sldId="302"/>
            <ac:spMk id="11" creationId="{1ACA2EA0-FFD3-42EC-9406-B595015ED96E}"/>
          </ac:spMkLst>
        </pc:spChg>
        <pc:spChg chg="add del">
          <ac:chgData name="Warden, Carolyn -FS" userId="c6ae5201-9452-4b97-af08-f7e8dda76ac5" providerId="ADAL" clId="{817E0328-A131-4374-898B-2B4EB1F3F100}" dt="2022-08-28T02:27:42.992" v="63" actId="26606"/>
          <ac:spMkLst>
            <pc:docMk/>
            <pc:sldMk cId="2978149870" sldId="302"/>
            <ac:spMk id="13" creationId="{D5288BCE-665C-472A-8C43-664BCFA31E43}"/>
          </ac:spMkLst>
        </pc:spChg>
        <pc:spChg chg="add del">
          <ac:chgData name="Warden, Carolyn -FS" userId="c6ae5201-9452-4b97-af08-f7e8dda76ac5" providerId="ADAL" clId="{817E0328-A131-4374-898B-2B4EB1F3F100}" dt="2022-08-28T02:27:42.992" v="63" actId="26606"/>
          <ac:spMkLst>
            <pc:docMk/>
            <pc:sldMk cId="2978149870" sldId="302"/>
            <ac:spMk id="15" creationId="{46C57131-53A7-4C1A-BEA8-25F06A06AD29}"/>
          </ac:spMkLst>
        </pc:spChg>
        <pc:spChg chg="add del">
          <ac:chgData name="Warden, Carolyn -FS" userId="c6ae5201-9452-4b97-af08-f7e8dda76ac5" providerId="ADAL" clId="{817E0328-A131-4374-898B-2B4EB1F3F100}" dt="2022-08-28T02:27:42.978" v="62" actId="26606"/>
          <ac:spMkLst>
            <pc:docMk/>
            <pc:sldMk cId="2978149870" sldId="302"/>
            <ac:spMk id="20" creationId="{8D06CE56-3881-4ADA-8CEF-D18B02C242A3}"/>
          </ac:spMkLst>
        </pc:spChg>
        <pc:spChg chg="add del">
          <ac:chgData name="Warden, Carolyn -FS" userId="c6ae5201-9452-4b97-af08-f7e8dda76ac5" providerId="ADAL" clId="{817E0328-A131-4374-898B-2B4EB1F3F100}" dt="2022-08-28T02:27:42.978" v="62" actId="26606"/>
          <ac:spMkLst>
            <pc:docMk/>
            <pc:sldMk cId="2978149870" sldId="302"/>
            <ac:spMk id="22" creationId="{79F3C543-62EC-4433-9C93-A2CD8764E9B4}"/>
          </ac:spMkLst>
        </pc:spChg>
        <pc:spChg chg="add del">
          <ac:chgData name="Warden, Carolyn -FS" userId="c6ae5201-9452-4b97-af08-f7e8dda76ac5" providerId="ADAL" clId="{817E0328-A131-4374-898B-2B4EB1F3F100}" dt="2022-08-28T02:27:42.978" v="62" actId="26606"/>
          <ac:spMkLst>
            <pc:docMk/>
            <pc:sldMk cId="2978149870" sldId="302"/>
            <ac:spMk id="24" creationId="{FFD48BC7-DC40-47DE-87EE-9F4B6ECB9ABB}"/>
          </ac:spMkLst>
        </pc:spChg>
        <pc:spChg chg="add del">
          <ac:chgData name="Warden, Carolyn -FS" userId="c6ae5201-9452-4b97-af08-f7e8dda76ac5" providerId="ADAL" clId="{817E0328-A131-4374-898B-2B4EB1F3F100}" dt="2022-08-28T02:27:42.978" v="62" actId="26606"/>
          <ac:spMkLst>
            <pc:docMk/>
            <pc:sldMk cId="2978149870" sldId="302"/>
            <ac:spMk id="26" creationId="{E502BBC7-2C76-46F3-BC24-5985BC13DB88}"/>
          </ac:spMkLst>
        </pc:spChg>
        <pc:spChg chg="add del">
          <ac:chgData name="Warden, Carolyn -FS" userId="c6ae5201-9452-4b97-af08-f7e8dda76ac5" providerId="ADAL" clId="{817E0328-A131-4374-898B-2B4EB1F3F100}" dt="2022-08-28T02:27:42.978" v="62" actId="26606"/>
          <ac:spMkLst>
            <pc:docMk/>
            <pc:sldMk cId="2978149870" sldId="302"/>
            <ac:spMk id="28" creationId="{9C45F024-2468-4D8A-9E11-BB2B1E0A3B37}"/>
          </ac:spMkLst>
        </pc:spChg>
        <pc:spChg chg="add del">
          <ac:chgData name="Warden, Carolyn -FS" userId="c6ae5201-9452-4b97-af08-f7e8dda76ac5" providerId="ADAL" clId="{817E0328-A131-4374-898B-2B4EB1F3F100}" dt="2022-08-28T02:27:42.978" v="62" actId="26606"/>
          <ac:spMkLst>
            <pc:docMk/>
            <pc:sldMk cId="2978149870" sldId="302"/>
            <ac:spMk id="30" creationId="{3629484E-3792-4B3D-89AD-7C8A1ED0E0D4}"/>
          </ac:spMkLst>
        </pc:spChg>
        <pc:spChg chg="add del">
          <ac:chgData name="Warden, Carolyn -FS" userId="c6ae5201-9452-4b97-af08-f7e8dda76ac5" providerId="ADAL" clId="{817E0328-A131-4374-898B-2B4EB1F3F100}" dt="2022-08-28T02:28:25.972" v="74" actId="26606"/>
          <ac:spMkLst>
            <pc:docMk/>
            <pc:sldMk cId="2978149870" sldId="302"/>
            <ac:spMk id="32" creationId="{8D06CE56-3881-4ADA-8CEF-D18B02C242A3}"/>
          </ac:spMkLst>
        </pc:spChg>
        <pc:spChg chg="add del">
          <ac:chgData name="Warden, Carolyn -FS" userId="c6ae5201-9452-4b97-af08-f7e8dda76ac5" providerId="ADAL" clId="{817E0328-A131-4374-898B-2B4EB1F3F100}" dt="2022-08-28T02:28:25.972" v="74" actId="26606"/>
          <ac:spMkLst>
            <pc:docMk/>
            <pc:sldMk cId="2978149870" sldId="302"/>
            <ac:spMk id="33" creationId="{79F3C543-62EC-4433-9C93-A2CD8764E9B4}"/>
          </ac:spMkLst>
        </pc:spChg>
        <pc:spChg chg="add del">
          <ac:chgData name="Warden, Carolyn -FS" userId="c6ae5201-9452-4b97-af08-f7e8dda76ac5" providerId="ADAL" clId="{817E0328-A131-4374-898B-2B4EB1F3F100}" dt="2022-08-28T02:28:25.972" v="74" actId="26606"/>
          <ac:spMkLst>
            <pc:docMk/>
            <pc:sldMk cId="2978149870" sldId="302"/>
            <ac:spMk id="34" creationId="{5463EB0A-3D7C-4AA5-BFA5-8EE5B4BA5624}"/>
          </ac:spMkLst>
        </pc:spChg>
        <pc:spChg chg="add del">
          <ac:chgData name="Warden, Carolyn -FS" userId="c6ae5201-9452-4b97-af08-f7e8dda76ac5" providerId="ADAL" clId="{817E0328-A131-4374-898B-2B4EB1F3F100}" dt="2022-08-28T02:28:25.972" v="74" actId="26606"/>
          <ac:spMkLst>
            <pc:docMk/>
            <pc:sldMk cId="2978149870" sldId="302"/>
            <ac:spMk id="35" creationId="{7945AD00-F967-454D-A4B2-39ABA5C88C20}"/>
          </ac:spMkLst>
        </pc:spChg>
        <pc:spChg chg="add del">
          <ac:chgData name="Warden, Carolyn -FS" userId="c6ae5201-9452-4b97-af08-f7e8dda76ac5" providerId="ADAL" clId="{817E0328-A131-4374-898B-2B4EB1F3F100}" dt="2022-08-28T02:28:25.972" v="74" actId="26606"/>
          <ac:spMkLst>
            <pc:docMk/>
            <pc:sldMk cId="2978149870" sldId="302"/>
            <ac:spMk id="36" creationId="{E9BC5B79-B912-427C-8219-E3E50943FCDE}"/>
          </ac:spMkLst>
        </pc:spChg>
        <pc:spChg chg="add del">
          <ac:chgData name="Warden, Carolyn -FS" userId="c6ae5201-9452-4b97-af08-f7e8dda76ac5" providerId="ADAL" clId="{817E0328-A131-4374-898B-2B4EB1F3F100}" dt="2022-08-28T02:28:16.511" v="71" actId="26606"/>
          <ac:spMkLst>
            <pc:docMk/>
            <pc:sldMk cId="2978149870" sldId="302"/>
            <ac:spMk id="41" creationId="{8D06CE56-3881-4ADA-8CEF-D18B02C242A3}"/>
          </ac:spMkLst>
        </pc:spChg>
        <pc:spChg chg="add del">
          <ac:chgData name="Warden, Carolyn -FS" userId="c6ae5201-9452-4b97-af08-f7e8dda76ac5" providerId="ADAL" clId="{817E0328-A131-4374-898B-2B4EB1F3F100}" dt="2022-08-28T02:28:16.511" v="71" actId="26606"/>
          <ac:spMkLst>
            <pc:docMk/>
            <pc:sldMk cId="2978149870" sldId="302"/>
            <ac:spMk id="43" creationId="{79F3C543-62EC-4433-9C93-A2CD8764E9B4}"/>
          </ac:spMkLst>
        </pc:spChg>
        <pc:spChg chg="add del">
          <ac:chgData name="Warden, Carolyn -FS" userId="c6ae5201-9452-4b97-af08-f7e8dda76ac5" providerId="ADAL" clId="{817E0328-A131-4374-898B-2B4EB1F3F100}" dt="2022-08-28T02:28:16.511" v="71" actId="26606"/>
          <ac:spMkLst>
            <pc:docMk/>
            <pc:sldMk cId="2978149870" sldId="302"/>
            <ac:spMk id="45" creationId="{FFD48BC7-DC40-47DE-87EE-9F4B6ECB9ABB}"/>
          </ac:spMkLst>
        </pc:spChg>
        <pc:spChg chg="add del">
          <ac:chgData name="Warden, Carolyn -FS" userId="c6ae5201-9452-4b97-af08-f7e8dda76ac5" providerId="ADAL" clId="{817E0328-A131-4374-898B-2B4EB1F3F100}" dt="2022-08-28T02:28:16.511" v="71" actId="26606"/>
          <ac:spMkLst>
            <pc:docMk/>
            <pc:sldMk cId="2978149870" sldId="302"/>
            <ac:spMk id="47" creationId="{E502BBC7-2C76-46F3-BC24-5985BC13DB88}"/>
          </ac:spMkLst>
        </pc:spChg>
        <pc:spChg chg="add del">
          <ac:chgData name="Warden, Carolyn -FS" userId="c6ae5201-9452-4b97-af08-f7e8dda76ac5" providerId="ADAL" clId="{817E0328-A131-4374-898B-2B4EB1F3F100}" dt="2022-08-28T02:28:16.511" v="71" actId="26606"/>
          <ac:spMkLst>
            <pc:docMk/>
            <pc:sldMk cId="2978149870" sldId="302"/>
            <ac:spMk id="49" creationId="{9C45F024-2468-4D8A-9E11-BB2B1E0A3B37}"/>
          </ac:spMkLst>
        </pc:spChg>
        <pc:spChg chg="add del">
          <ac:chgData name="Warden, Carolyn -FS" userId="c6ae5201-9452-4b97-af08-f7e8dda76ac5" providerId="ADAL" clId="{817E0328-A131-4374-898B-2B4EB1F3F100}" dt="2022-08-28T02:28:16.511" v="71" actId="26606"/>
          <ac:spMkLst>
            <pc:docMk/>
            <pc:sldMk cId="2978149870" sldId="302"/>
            <ac:spMk id="51" creationId="{3629484E-3792-4B3D-89AD-7C8A1ED0E0D4}"/>
          </ac:spMkLst>
        </pc:spChg>
        <pc:spChg chg="add del">
          <ac:chgData name="Warden, Carolyn -FS" userId="c6ae5201-9452-4b97-af08-f7e8dda76ac5" providerId="ADAL" clId="{817E0328-A131-4374-898B-2B4EB1F3F100}" dt="2022-08-28T02:28:25.949" v="73" actId="26606"/>
          <ac:spMkLst>
            <pc:docMk/>
            <pc:sldMk cId="2978149870" sldId="302"/>
            <ac:spMk id="53" creationId="{8D06CE56-3881-4ADA-8CEF-D18B02C242A3}"/>
          </ac:spMkLst>
        </pc:spChg>
        <pc:spChg chg="add del">
          <ac:chgData name="Warden, Carolyn -FS" userId="c6ae5201-9452-4b97-af08-f7e8dda76ac5" providerId="ADAL" clId="{817E0328-A131-4374-898B-2B4EB1F3F100}" dt="2022-08-28T02:28:25.949" v="73" actId="26606"/>
          <ac:spMkLst>
            <pc:docMk/>
            <pc:sldMk cId="2978149870" sldId="302"/>
            <ac:spMk id="54" creationId="{79F3C543-62EC-4433-9C93-A2CD8764E9B4}"/>
          </ac:spMkLst>
        </pc:spChg>
        <pc:spChg chg="add del">
          <ac:chgData name="Warden, Carolyn -FS" userId="c6ae5201-9452-4b97-af08-f7e8dda76ac5" providerId="ADAL" clId="{817E0328-A131-4374-898B-2B4EB1F3F100}" dt="2022-08-28T02:28:25.949" v="73" actId="26606"/>
          <ac:spMkLst>
            <pc:docMk/>
            <pc:sldMk cId="2978149870" sldId="302"/>
            <ac:spMk id="55" creationId="{F1C4E306-BC28-4A7B-871B-1926F6FA6EF3}"/>
          </ac:spMkLst>
        </pc:spChg>
        <pc:spChg chg="add del">
          <ac:chgData name="Warden, Carolyn -FS" userId="c6ae5201-9452-4b97-af08-f7e8dda76ac5" providerId="ADAL" clId="{817E0328-A131-4374-898B-2B4EB1F3F100}" dt="2022-08-28T02:28:25.949" v="73" actId="26606"/>
          <ac:spMkLst>
            <pc:docMk/>
            <pc:sldMk cId="2978149870" sldId="302"/>
            <ac:spMk id="56" creationId="{C3ECC9B4-989C-4F71-A6BC-DEBC1D9FD0BD}"/>
          </ac:spMkLst>
        </pc:spChg>
        <pc:spChg chg="add del">
          <ac:chgData name="Warden, Carolyn -FS" userId="c6ae5201-9452-4b97-af08-f7e8dda76ac5" providerId="ADAL" clId="{817E0328-A131-4374-898B-2B4EB1F3F100}" dt="2022-08-28T02:28:25.949" v="73" actId="26606"/>
          <ac:spMkLst>
            <pc:docMk/>
            <pc:sldMk cId="2978149870" sldId="302"/>
            <ac:spMk id="57" creationId="{7948E8DE-A931-4EF0-BE1D-F1027474099B}"/>
          </ac:spMkLst>
        </pc:spChg>
        <pc:spChg chg="add del">
          <ac:chgData name="Warden, Carolyn -FS" userId="c6ae5201-9452-4b97-af08-f7e8dda76ac5" providerId="ADAL" clId="{817E0328-A131-4374-898B-2B4EB1F3F100}" dt="2022-08-28T02:28:25.949" v="73" actId="26606"/>
          <ac:spMkLst>
            <pc:docMk/>
            <pc:sldMk cId="2978149870" sldId="302"/>
            <ac:spMk id="58" creationId="{B0E4BB4F-99AB-4C4E-A763-C5AC5273DF5D}"/>
          </ac:spMkLst>
        </pc:spChg>
        <pc:spChg chg="add del">
          <ac:chgData name="Warden, Carolyn -FS" userId="c6ae5201-9452-4b97-af08-f7e8dda76ac5" providerId="ADAL" clId="{817E0328-A131-4374-898B-2B4EB1F3F100}" dt="2022-08-28T02:28:41.472" v="77" actId="26606"/>
          <ac:spMkLst>
            <pc:docMk/>
            <pc:sldMk cId="2978149870" sldId="302"/>
            <ac:spMk id="60" creationId="{8D06CE56-3881-4ADA-8CEF-D18B02C242A3}"/>
          </ac:spMkLst>
        </pc:spChg>
        <pc:spChg chg="add del">
          <ac:chgData name="Warden, Carolyn -FS" userId="c6ae5201-9452-4b97-af08-f7e8dda76ac5" providerId="ADAL" clId="{817E0328-A131-4374-898B-2B4EB1F3F100}" dt="2022-08-28T02:28:41.472" v="77" actId="26606"/>
          <ac:spMkLst>
            <pc:docMk/>
            <pc:sldMk cId="2978149870" sldId="302"/>
            <ac:spMk id="61" creationId="{79F3C543-62EC-4433-9C93-A2CD8764E9B4}"/>
          </ac:spMkLst>
        </pc:spChg>
        <pc:spChg chg="add del">
          <ac:chgData name="Warden, Carolyn -FS" userId="c6ae5201-9452-4b97-af08-f7e8dda76ac5" providerId="ADAL" clId="{817E0328-A131-4374-898B-2B4EB1F3F100}" dt="2022-08-28T02:28:41.472" v="77" actId="26606"/>
          <ac:spMkLst>
            <pc:docMk/>
            <pc:sldMk cId="2978149870" sldId="302"/>
            <ac:spMk id="62" creationId="{B35D3C1D-A6AE-4FCA-BB76-A4748CE5DE55}"/>
          </ac:spMkLst>
        </pc:spChg>
        <pc:spChg chg="add del">
          <ac:chgData name="Warden, Carolyn -FS" userId="c6ae5201-9452-4b97-af08-f7e8dda76ac5" providerId="ADAL" clId="{817E0328-A131-4374-898B-2B4EB1F3F100}" dt="2022-08-28T02:28:41.472" v="77" actId="26606"/>
          <ac:spMkLst>
            <pc:docMk/>
            <pc:sldMk cId="2978149870" sldId="302"/>
            <ac:spMk id="63" creationId="{6D5BF818-2283-4CC9-A120-9225CEDFA6D2}"/>
          </ac:spMkLst>
        </pc:spChg>
        <pc:spChg chg="add del">
          <ac:chgData name="Warden, Carolyn -FS" userId="c6ae5201-9452-4b97-af08-f7e8dda76ac5" providerId="ADAL" clId="{817E0328-A131-4374-898B-2B4EB1F3F100}" dt="2022-08-28T02:28:41.472" v="77" actId="26606"/>
          <ac:spMkLst>
            <pc:docMk/>
            <pc:sldMk cId="2978149870" sldId="302"/>
            <ac:spMk id="64" creationId="{063A42EF-20CC-4BCC-9D0B-222CF3AAE8C9}"/>
          </ac:spMkLst>
        </pc:spChg>
        <pc:spChg chg="add del">
          <ac:chgData name="Warden, Carolyn -FS" userId="c6ae5201-9452-4b97-af08-f7e8dda76ac5" providerId="ADAL" clId="{817E0328-A131-4374-898B-2B4EB1F3F100}" dt="2022-08-28T03:03:34.410" v="268" actId="26606"/>
          <ac:spMkLst>
            <pc:docMk/>
            <pc:sldMk cId="2978149870" sldId="302"/>
            <ac:spMk id="69" creationId="{8D06CE56-3881-4ADA-8CEF-D18B02C242A3}"/>
          </ac:spMkLst>
        </pc:spChg>
        <pc:spChg chg="add del">
          <ac:chgData name="Warden, Carolyn -FS" userId="c6ae5201-9452-4b97-af08-f7e8dda76ac5" providerId="ADAL" clId="{817E0328-A131-4374-898B-2B4EB1F3F100}" dt="2022-08-28T03:03:34.410" v="268" actId="26606"/>
          <ac:spMkLst>
            <pc:docMk/>
            <pc:sldMk cId="2978149870" sldId="302"/>
            <ac:spMk id="71" creationId="{79F3C543-62EC-4433-9C93-A2CD8764E9B4}"/>
          </ac:spMkLst>
        </pc:spChg>
        <pc:spChg chg="add del">
          <ac:chgData name="Warden, Carolyn -FS" userId="c6ae5201-9452-4b97-af08-f7e8dda76ac5" providerId="ADAL" clId="{817E0328-A131-4374-898B-2B4EB1F3F100}" dt="2022-08-28T03:03:34.410" v="268" actId="26606"/>
          <ac:spMkLst>
            <pc:docMk/>
            <pc:sldMk cId="2978149870" sldId="302"/>
            <ac:spMk id="73" creationId="{F1C4E306-BC28-4A7B-871B-1926F6FA6EF3}"/>
          </ac:spMkLst>
        </pc:spChg>
        <pc:spChg chg="add del">
          <ac:chgData name="Warden, Carolyn -FS" userId="c6ae5201-9452-4b97-af08-f7e8dda76ac5" providerId="ADAL" clId="{817E0328-A131-4374-898B-2B4EB1F3F100}" dt="2022-08-28T03:03:34.410" v="268" actId="26606"/>
          <ac:spMkLst>
            <pc:docMk/>
            <pc:sldMk cId="2978149870" sldId="302"/>
            <ac:spMk id="75" creationId="{C3ECC9B4-989C-4F71-A6BC-DEBC1D9FD0BD}"/>
          </ac:spMkLst>
        </pc:spChg>
        <pc:spChg chg="add del">
          <ac:chgData name="Warden, Carolyn -FS" userId="c6ae5201-9452-4b97-af08-f7e8dda76ac5" providerId="ADAL" clId="{817E0328-A131-4374-898B-2B4EB1F3F100}" dt="2022-08-28T03:03:34.410" v="268" actId="26606"/>
          <ac:spMkLst>
            <pc:docMk/>
            <pc:sldMk cId="2978149870" sldId="302"/>
            <ac:spMk id="77" creationId="{7948E8DE-A931-4EF0-BE1D-F1027474099B}"/>
          </ac:spMkLst>
        </pc:spChg>
        <pc:spChg chg="add del">
          <ac:chgData name="Warden, Carolyn -FS" userId="c6ae5201-9452-4b97-af08-f7e8dda76ac5" providerId="ADAL" clId="{817E0328-A131-4374-898B-2B4EB1F3F100}" dt="2022-08-28T03:03:34.410" v="268" actId="26606"/>
          <ac:spMkLst>
            <pc:docMk/>
            <pc:sldMk cId="2978149870" sldId="302"/>
            <ac:spMk id="79" creationId="{B0E4BB4F-99AB-4C4E-A763-C5AC5273DF5D}"/>
          </ac:spMkLst>
        </pc:spChg>
        <pc:spChg chg="add del">
          <ac:chgData name="Warden, Carolyn -FS" userId="c6ae5201-9452-4b97-af08-f7e8dda76ac5" providerId="ADAL" clId="{817E0328-A131-4374-898B-2B4EB1F3F100}" dt="2022-08-28T03:09:13.261" v="270" actId="26606"/>
          <ac:spMkLst>
            <pc:docMk/>
            <pc:sldMk cId="2978149870" sldId="302"/>
            <ac:spMk id="84" creationId="{8D06CE56-3881-4ADA-8CEF-D18B02C242A3}"/>
          </ac:spMkLst>
        </pc:spChg>
        <pc:spChg chg="add del">
          <ac:chgData name="Warden, Carolyn -FS" userId="c6ae5201-9452-4b97-af08-f7e8dda76ac5" providerId="ADAL" clId="{817E0328-A131-4374-898B-2B4EB1F3F100}" dt="2022-08-28T03:09:13.261" v="270" actId="26606"/>
          <ac:spMkLst>
            <pc:docMk/>
            <pc:sldMk cId="2978149870" sldId="302"/>
            <ac:spMk id="86" creationId="{79F3C543-62EC-4433-9C93-A2CD8764E9B4}"/>
          </ac:spMkLst>
        </pc:spChg>
        <pc:spChg chg="add del">
          <ac:chgData name="Warden, Carolyn -FS" userId="c6ae5201-9452-4b97-af08-f7e8dda76ac5" providerId="ADAL" clId="{817E0328-A131-4374-898B-2B4EB1F3F100}" dt="2022-08-28T03:09:13.261" v="270" actId="26606"/>
          <ac:spMkLst>
            <pc:docMk/>
            <pc:sldMk cId="2978149870" sldId="302"/>
            <ac:spMk id="88" creationId="{E91DC736-0EF8-4F87-9146-EBF1D2EE4D3D}"/>
          </ac:spMkLst>
        </pc:spChg>
        <pc:spChg chg="add del">
          <ac:chgData name="Warden, Carolyn -FS" userId="c6ae5201-9452-4b97-af08-f7e8dda76ac5" providerId="ADAL" clId="{817E0328-A131-4374-898B-2B4EB1F3F100}" dt="2022-08-28T03:09:13.261" v="270" actId="26606"/>
          <ac:spMkLst>
            <pc:docMk/>
            <pc:sldMk cId="2978149870" sldId="302"/>
            <ac:spMk id="90" creationId="{097CD68E-23E3-4007-8847-CD0944C4F7BE}"/>
          </ac:spMkLst>
        </pc:spChg>
        <pc:spChg chg="add del">
          <ac:chgData name="Warden, Carolyn -FS" userId="c6ae5201-9452-4b97-af08-f7e8dda76ac5" providerId="ADAL" clId="{817E0328-A131-4374-898B-2B4EB1F3F100}" dt="2022-08-28T03:09:13.261" v="270" actId="26606"/>
          <ac:spMkLst>
            <pc:docMk/>
            <pc:sldMk cId="2978149870" sldId="302"/>
            <ac:spMk id="92" creationId="{AF2F604E-43BE-4DC3-B983-E071523364F8}"/>
          </ac:spMkLst>
        </pc:spChg>
        <pc:spChg chg="add del">
          <ac:chgData name="Warden, Carolyn -FS" userId="c6ae5201-9452-4b97-af08-f7e8dda76ac5" providerId="ADAL" clId="{817E0328-A131-4374-898B-2B4EB1F3F100}" dt="2022-08-28T03:09:13.261" v="270" actId="26606"/>
          <ac:spMkLst>
            <pc:docMk/>
            <pc:sldMk cId="2978149870" sldId="302"/>
            <ac:spMk id="94" creationId="{08C9B587-E65E-4B52-B37C-ABEBB6E87928}"/>
          </ac:spMkLst>
        </pc:spChg>
        <pc:spChg chg="add">
          <ac:chgData name="Warden, Carolyn -FS" userId="c6ae5201-9452-4b97-af08-f7e8dda76ac5" providerId="ADAL" clId="{817E0328-A131-4374-898B-2B4EB1F3F100}" dt="2022-08-28T03:09:13.261" v="270" actId="26606"/>
          <ac:spMkLst>
            <pc:docMk/>
            <pc:sldMk cId="2978149870" sldId="302"/>
            <ac:spMk id="99" creationId="{8D06CE56-3881-4ADA-8CEF-D18B02C242A3}"/>
          </ac:spMkLst>
        </pc:spChg>
        <pc:spChg chg="add">
          <ac:chgData name="Warden, Carolyn -FS" userId="c6ae5201-9452-4b97-af08-f7e8dda76ac5" providerId="ADAL" clId="{817E0328-A131-4374-898B-2B4EB1F3F100}" dt="2022-08-28T03:09:13.261" v="270" actId="26606"/>
          <ac:spMkLst>
            <pc:docMk/>
            <pc:sldMk cId="2978149870" sldId="302"/>
            <ac:spMk id="101" creationId="{79F3C543-62EC-4433-9C93-A2CD8764E9B4}"/>
          </ac:spMkLst>
        </pc:spChg>
        <pc:spChg chg="add">
          <ac:chgData name="Warden, Carolyn -FS" userId="c6ae5201-9452-4b97-af08-f7e8dda76ac5" providerId="ADAL" clId="{817E0328-A131-4374-898B-2B4EB1F3F100}" dt="2022-08-28T03:09:13.261" v="270" actId="26606"/>
          <ac:spMkLst>
            <pc:docMk/>
            <pc:sldMk cId="2978149870" sldId="302"/>
            <ac:spMk id="103" creationId="{5A59F003-E00A-43F9-91DC-CC54E3B87466}"/>
          </ac:spMkLst>
        </pc:spChg>
        <pc:spChg chg="add">
          <ac:chgData name="Warden, Carolyn -FS" userId="c6ae5201-9452-4b97-af08-f7e8dda76ac5" providerId="ADAL" clId="{817E0328-A131-4374-898B-2B4EB1F3F100}" dt="2022-08-28T03:09:13.261" v="270" actId="26606"/>
          <ac:spMkLst>
            <pc:docMk/>
            <pc:sldMk cId="2978149870" sldId="302"/>
            <ac:spMk id="105" creationId="{D74A4382-E3AD-430A-9A1F-DFA3E0E77A7D}"/>
          </ac:spMkLst>
        </pc:spChg>
        <pc:spChg chg="add">
          <ac:chgData name="Warden, Carolyn -FS" userId="c6ae5201-9452-4b97-af08-f7e8dda76ac5" providerId="ADAL" clId="{817E0328-A131-4374-898B-2B4EB1F3F100}" dt="2022-08-28T03:09:13.261" v="270" actId="26606"/>
          <ac:spMkLst>
            <pc:docMk/>
            <pc:sldMk cId="2978149870" sldId="302"/>
            <ac:spMk id="107" creationId="{79F40191-0F44-4FD1-82CC-ACB507C14BE6}"/>
          </ac:spMkLst>
        </pc:spChg>
        <pc:picChg chg="add mod">
          <ac:chgData name="Warden, Carolyn -FS" userId="c6ae5201-9452-4b97-af08-f7e8dda76ac5" providerId="ADAL" clId="{817E0328-A131-4374-898B-2B4EB1F3F100}" dt="2022-08-28T03:09:13.261" v="270" actId="26606"/>
          <ac:picMkLst>
            <pc:docMk/>
            <pc:sldMk cId="2978149870" sldId="302"/>
            <ac:picMk id="4" creationId="{352C7278-99EF-04C2-CC21-4C650719AC4D}"/>
          </ac:picMkLst>
        </pc:picChg>
      </pc:sldChg>
    </pc:docChg>
  </pc:docChgLst>
  <pc:docChgLst>
    <pc:chgData name="Scott Linn" userId="S::scott_linn@firenet.gov::86317be8-bedb-4115-892b-9e4335cc3e00" providerId="AD" clId="Web-{3A7B080B-31BF-49FF-8BFB-4244A356B79B}"/>
    <pc:docChg chg="modSld">
      <pc:chgData name="Scott Linn" userId="S::scott_linn@firenet.gov::86317be8-bedb-4115-892b-9e4335cc3e00" providerId="AD" clId="Web-{3A7B080B-31BF-49FF-8BFB-4244A356B79B}" dt="2022-08-22T19:27:47.201" v="17"/>
      <pc:docMkLst>
        <pc:docMk/>
      </pc:docMkLst>
      <pc:sldChg chg="addSp delSp modSp addAnim delAnim modAnim">
        <pc:chgData name="Scott Linn" userId="S::scott_linn@firenet.gov::86317be8-bedb-4115-892b-9e4335cc3e00" providerId="AD" clId="Web-{3A7B080B-31BF-49FF-8BFB-4244A356B79B}" dt="2022-08-22T19:27:47.201" v="17"/>
        <pc:sldMkLst>
          <pc:docMk/>
          <pc:sldMk cId="3712077743" sldId="268"/>
        </pc:sldMkLst>
        <pc:picChg chg="add mod">
          <ac:chgData name="Scott Linn" userId="S::scott_linn@firenet.gov::86317be8-bedb-4115-892b-9e4335cc3e00" providerId="AD" clId="Web-{3A7B080B-31BF-49FF-8BFB-4244A356B79B}" dt="2022-08-22T19:26:43.809" v="12" actId="14100"/>
          <ac:picMkLst>
            <pc:docMk/>
            <pc:sldMk cId="3712077743" sldId="268"/>
            <ac:picMk id="3" creationId="{A42926F2-D8A5-C13A-B6C4-6BB62AFDC689}"/>
          </ac:picMkLst>
        </pc:picChg>
        <pc:picChg chg="del">
          <ac:chgData name="Scott Linn" userId="S::scott_linn@firenet.gov::86317be8-bedb-4115-892b-9e4335cc3e00" providerId="AD" clId="Web-{3A7B080B-31BF-49FF-8BFB-4244A356B79B}" dt="2022-08-22T19:26:04.715" v="4"/>
          <ac:picMkLst>
            <pc:docMk/>
            <pc:sldMk cId="3712077743" sldId="268"/>
            <ac:picMk id="7" creationId="{CB660E39-FEDB-8B2E-8E49-C207CBC582FC}"/>
          </ac:picMkLst>
        </pc:picChg>
        <pc:picChg chg="mod">
          <ac:chgData name="Scott Linn" userId="S::scott_linn@firenet.gov::86317be8-bedb-4115-892b-9e4335cc3e00" providerId="AD" clId="Web-{3A7B080B-31BF-49FF-8BFB-4244A356B79B}" dt="2022-08-22T19:26:25.450" v="8" actId="1076"/>
          <ac:picMkLst>
            <pc:docMk/>
            <pc:sldMk cId="3712077743" sldId="268"/>
            <ac:picMk id="8" creationId="{48235DE0-F576-4658-0118-AD5267379FCA}"/>
          </ac:picMkLst>
        </pc:picChg>
        <pc:picChg chg="add mod ord">
          <ac:chgData name="Scott Linn" userId="S::scott_linn@firenet.gov::86317be8-bedb-4115-892b-9e4335cc3e00" providerId="AD" clId="Web-{3A7B080B-31BF-49FF-8BFB-4244A356B79B}" dt="2022-08-22T19:26:47.231" v="13"/>
          <ac:picMkLst>
            <pc:docMk/>
            <pc:sldMk cId="3712077743" sldId="268"/>
            <ac:picMk id="9" creationId="{802B8341-32F1-EEE3-FA20-B13EB77169F8}"/>
          </ac:picMkLst>
        </pc:picChg>
      </pc:sldChg>
    </pc:docChg>
  </pc:docChgLst>
  <pc:docChgLst>
    <pc:chgData name="Gary Peck" userId="S::gary_peck@firenet.gov::3359add6-86a5-42cf-a0b5-9a0a84987e22" providerId="AD" clId="Web-{760B3E49-B127-4E33-94DF-8037670A452C}"/>
    <pc:docChg chg="modSld sldOrd">
      <pc:chgData name="Gary Peck" userId="S::gary_peck@firenet.gov::3359add6-86a5-42cf-a0b5-9a0a84987e22" providerId="AD" clId="Web-{760B3E49-B127-4E33-94DF-8037670A452C}" dt="2022-08-22T20:15:12.665" v="4"/>
      <pc:docMkLst>
        <pc:docMk/>
      </pc:docMkLst>
      <pc:sldChg chg="modSp">
        <pc:chgData name="Gary Peck" userId="S::gary_peck@firenet.gov::3359add6-86a5-42cf-a0b5-9a0a84987e22" providerId="AD" clId="Web-{760B3E49-B127-4E33-94DF-8037670A452C}" dt="2022-08-22T20:13:10.680" v="3" actId="20577"/>
        <pc:sldMkLst>
          <pc:docMk/>
          <pc:sldMk cId="109857222" sldId="256"/>
        </pc:sldMkLst>
        <pc:spChg chg="mod">
          <ac:chgData name="Gary Peck" userId="S::gary_peck@firenet.gov::3359add6-86a5-42cf-a0b5-9a0a84987e22" providerId="AD" clId="Web-{760B3E49-B127-4E33-94DF-8037670A452C}" dt="2022-08-22T20:13:10.680" v="3" actId="20577"/>
          <ac:spMkLst>
            <pc:docMk/>
            <pc:sldMk cId="109857222" sldId="256"/>
            <ac:spMk id="3" creationId="{00000000-0000-0000-0000-000000000000}"/>
          </ac:spMkLst>
        </pc:spChg>
      </pc:sldChg>
      <pc:sldChg chg="ord">
        <pc:chgData name="Gary Peck" userId="S::gary_peck@firenet.gov::3359add6-86a5-42cf-a0b5-9a0a84987e22" providerId="AD" clId="Web-{760B3E49-B127-4E33-94DF-8037670A452C}" dt="2022-08-22T20:15:12.665" v="4"/>
        <pc:sldMkLst>
          <pc:docMk/>
          <pc:sldMk cId="3712077743" sldId="268"/>
        </pc:sldMkLst>
      </pc:sldChg>
    </pc:docChg>
  </pc:docChgLst>
  <pc:docChgLst>
    <pc:chgData name="Gary Peck" userId="S::gary_peck@firenet.gov::3359add6-86a5-42cf-a0b5-9a0a84987e22" providerId="AD" clId="Web-{3BDE6E36-5B21-4F60-93B3-4532300BCCA6}"/>
    <pc:docChg chg="delSld modSld">
      <pc:chgData name="Gary Peck" userId="S::gary_peck@firenet.gov::3359add6-86a5-42cf-a0b5-9a0a84987e22" providerId="AD" clId="Web-{3BDE6E36-5B21-4F60-93B3-4532300BCCA6}" dt="2022-08-23T19:44:14.531" v="186" actId="14100"/>
      <pc:docMkLst>
        <pc:docMk/>
      </pc:docMkLst>
      <pc:sldChg chg="modSp">
        <pc:chgData name="Gary Peck" userId="S::gary_peck@firenet.gov::3359add6-86a5-42cf-a0b5-9a0a84987e22" providerId="AD" clId="Web-{3BDE6E36-5B21-4F60-93B3-4532300BCCA6}" dt="2022-08-23T19:37:31.417" v="2" actId="20577"/>
        <pc:sldMkLst>
          <pc:docMk/>
          <pc:sldMk cId="3029522675" sldId="258"/>
        </pc:sldMkLst>
        <pc:spChg chg="mod">
          <ac:chgData name="Gary Peck" userId="S::gary_peck@firenet.gov::3359add6-86a5-42cf-a0b5-9a0a84987e22" providerId="AD" clId="Web-{3BDE6E36-5B21-4F60-93B3-4532300BCCA6}" dt="2022-08-23T19:37:31.417" v="2" actId="20577"/>
          <ac:spMkLst>
            <pc:docMk/>
            <pc:sldMk cId="3029522675" sldId="258"/>
            <ac:spMk id="3" creationId="{4A327E4B-F8D0-5504-7ED9-9502B082F5A5}"/>
          </ac:spMkLst>
        </pc:spChg>
      </pc:sldChg>
      <pc:sldChg chg="del">
        <pc:chgData name="Gary Peck" userId="S::gary_peck@firenet.gov::3359add6-86a5-42cf-a0b5-9a0a84987e22" providerId="AD" clId="Web-{3BDE6E36-5B21-4F60-93B3-4532300BCCA6}" dt="2022-08-23T19:39:04.325" v="3"/>
        <pc:sldMkLst>
          <pc:docMk/>
          <pc:sldMk cId="3192886848" sldId="261"/>
        </pc:sldMkLst>
      </pc:sldChg>
      <pc:sldChg chg="del">
        <pc:chgData name="Gary Peck" userId="S::gary_peck@firenet.gov::3359add6-86a5-42cf-a0b5-9a0a84987e22" providerId="AD" clId="Web-{3BDE6E36-5B21-4F60-93B3-4532300BCCA6}" dt="2022-08-23T19:39:07.278" v="4"/>
        <pc:sldMkLst>
          <pc:docMk/>
          <pc:sldMk cId="3727420803" sldId="264"/>
        </pc:sldMkLst>
      </pc:sldChg>
      <pc:sldChg chg="del">
        <pc:chgData name="Gary Peck" userId="S::gary_peck@firenet.gov::3359add6-86a5-42cf-a0b5-9a0a84987e22" providerId="AD" clId="Web-{3BDE6E36-5B21-4F60-93B3-4532300BCCA6}" dt="2022-08-23T19:39:11.825" v="6"/>
        <pc:sldMkLst>
          <pc:docMk/>
          <pc:sldMk cId="2405304196" sldId="266"/>
        </pc:sldMkLst>
      </pc:sldChg>
      <pc:sldChg chg="del">
        <pc:chgData name="Gary Peck" userId="S::gary_peck@firenet.gov::3359add6-86a5-42cf-a0b5-9a0a84987e22" providerId="AD" clId="Web-{3BDE6E36-5B21-4F60-93B3-4532300BCCA6}" dt="2022-08-23T19:39:17.403" v="7"/>
        <pc:sldMkLst>
          <pc:docMk/>
          <pc:sldMk cId="3383882634" sldId="267"/>
        </pc:sldMkLst>
      </pc:sldChg>
      <pc:sldChg chg="modSp">
        <pc:chgData name="Gary Peck" userId="S::gary_peck@firenet.gov::3359add6-86a5-42cf-a0b5-9a0a84987e22" providerId="AD" clId="Web-{3BDE6E36-5B21-4F60-93B3-4532300BCCA6}" dt="2022-08-23T19:44:14.531" v="186" actId="14100"/>
        <pc:sldMkLst>
          <pc:docMk/>
          <pc:sldMk cId="3262804409" sldId="274"/>
        </pc:sldMkLst>
        <pc:spChg chg="mod">
          <ac:chgData name="Gary Peck" userId="S::gary_peck@firenet.gov::3359add6-86a5-42cf-a0b5-9a0a84987e22" providerId="AD" clId="Web-{3BDE6E36-5B21-4F60-93B3-4532300BCCA6}" dt="2022-08-23T19:43:52.468" v="175" actId="14100"/>
          <ac:spMkLst>
            <pc:docMk/>
            <pc:sldMk cId="3262804409" sldId="274"/>
            <ac:spMk id="2" creationId="{7182B993-11B6-4573-7828-5A2DBF5883EA}"/>
          </ac:spMkLst>
        </pc:spChg>
        <pc:spChg chg="mod">
          <ac:chgData name="Gary Peck" userId="S::gary_peck@firenet.gov::3359add6-86a5-42cf-a0b5-9a0a84987e22" providerId="AD" clId="Web-{3BDE6E36-5B21-4F60-93B3-4532300BCCA6}" dt="2022-08-23T19:44:14.531" v="186" actId="14100"/>
          <ac:spMkLst>
            <pc:docMk/>
            <pc:sldMk cId="3262804409" sldId="274"/>
            <ac:spMk id="3" creationId="{F8B603A0-CB8C-208D-77D5-86F677B08E3A}"/>
          </ac:spMkLst>
        </pc:spChg>
      </pc:sldChg>
      <pc:sldChg chg="del">
        <pc:chgData name="Gary Peck" userId="S::gary_peck@firenet.gov::3359add6-86a5-42cf-a0b5-9a0a84987e22" providerId="AD" clId="Web-{3BDE6E36-5B21-4F60-93B3-4532300BCCA6}" dt="2022-08-23T19:39:09.559" v="5"/>
        <pc:sldMkLst>
          <pc:docMk/>
          <pc:sldMk cId="811397406" sldId="280"/>
        </pc:sldMkLst>
      </pc:sldChg>
    </pc:docChg>
  </pc:docChgLst>
  <pc:docChgLst>
    <pc:chgData name="Scott Linn" userId="S::scott_linn@firenet.gov::86317be8-bedb-4115-892b-9e4335cc3e00" providerId="AD" clId="Web-{94062DB0-06B2-4B79-8736-1B7DCD322825}"/>
    <pc:docChg chg="modSld">
      <pc:chgData name="Scott Linn" userId="S::scott_linn@firenet.gov::86317be8-bedb-4115-892b-9e4335cc3e00" providerId="AD" clId="Web-{94062DB0-06B2-4B79-8736-1B7DCD322825}" dt="2022-08-28T21:49:41.708" v="34" actId="1076"/>
      <pc:docMkLst>
        <pc:docMk/>
      </pc:docMkLst>
      <pc:sldChg chg="addSp delSp modSp">
        <pc:chgData name="Scott Linn" userId="S::scott_linn@firenet.gov::86317be8-bedb-4115-892b-9e4335cc3e00" providerId="AD" clId="Web-{94062DB0-06B2-4B79-8736-1B7DCD322825}" dt="2022-08-28T21:49:41.708" v="34" actId="1076"/>
        <pc:sldMkLst>
          <pc:docMk/>
          <pc:sldMk cId="557409657" sldId="305"/>
        </pc:sldMkLst>
        <pc:spChg chg="add del mod">
          <ac:chgData name="Scott Linn" userId="S::scott_linn@firenet.gov::86317be8-bedb-4115-892b-9e4335cc3e00" providerId="AD" clId="Web-{94062DB0-06B2-4B79-8736-1B7DCD322825}" dt="2022-08-28T21:43:52.033" v="2"/>
          <ac:spMkLst>
            <pc:docMk/>
            <pc:sldMk cId="557409657" sldId="305"/>
            <ac:spMk id="4" creationId="{7CD2461F-6811-F5A6-2217-4C6147661983}"/>
          </ac:spMkLst>
        </pc:spChg>
        <pc:spChg chg="add del mod">
          <ac:chgData name="Scott Linn" userId="S::scott_linn@firenet.gov::86317be8-bedb-4115-892b-9e4335cc3e00" providerId="AD" clId="Web-{94062DB0-06B2-4B79-8736-1B7DCD322825}" dt="2022-08-28T21:44:44.128" v="6"/>
          <ac:spMkLst>
            <pc:docMk/>
            <pc:sldMk cId="557409657" sldId="305"/>
            <ac:spMk id="9" creationId="{BEC6FC75-6454-7B88-ACC2-D4433C82ADC7}"/>
          </ac:spMkLst>
        </pc:spChg>
        <pc:spChg chg="add del mod">
          <ac:chgData name="Scott Linn" userId="S::scott_linn@firenet.gov::86317be8-bedb-4115-892b-9e4335cc3e00" providerId="AD" clId="Web-{94062DB0-06B2-4B79-8736-1B7DCD322825}" dt="2022-08-28T21:46:21.003" v="10"/>
          <ac:spMkLst>
            <pc:docMk/>
            <pc:sldMk cId="557409657" sldId="305"/>
            <ac:spMk id="12" creationId="{6F88C6B8-3E7B-CA29-9BC3-81A0F762C405}"/>
          </ac:spMkLst>
        </pc:spChg>
        <pc:spChg chg="add del mod">
          <ac:chgData name="Scott Linn" userId="S::scott_linn@firenet.gov::86317be8-bedb-4115-892b-9e4335cc3e00" providerId="AD" clId="Web-{94062DB0-06B2-4B79-8736-1B7DCD322825}" dt="2022-08-28T21:49:29.115" v="31"/>
          <ac:spMkLst>
            <pc:docMk/>
            <pc:sldMk cId="557409657" sldId="305"/>
            <ac:spMk id="16" creationId="{492C628A-594E-DD00-4DE6-77730229EB02}"/>
          </ac:spMkLst>
        </pc:spChg>
        <pc:picChg chg="add del mod ord">
          <ac:chgData name="Scott Linn" userId="S::scott_linn@firenet.gov::86317be8-bedb-4115-892b-9e4335cc3e00" providerId="AD" clId="Web-{94062DB0-06B2-4B79-8736-1B7DCD322825}" dt="2022-08-28T21:44:12.112" v="5"/>
          <ac:picMkLst>
            <pc:docMk/>
            <pc:sldMk cId="557409657" sldId="305"/>
            <ac:picMk id="5" creationId="{B0792957-0FD0-AD8F-7B89-CF7A3FFE17DD}"/>
          </ac:picMkLst>
        </pc:picChg>
        <pc:picChg chg="del">
          <ac:chgData name="Scott Linn" userId="S::scott_linn@firenet.gov::86317be8-bedb-4115-892b-9e4335cc3e00" providerId="AD" clId="Web-{94062DB0-06B2-4B79-8736-1B7DCD322825}" dt="2022-08-28T21:42:20.220" v="0"/>
          <ac:picMkLst>
            <pc:docMk/>
            <pc:sldMk cId="557409657" sldId="305"/>
            <ac:picMk id="6" creationId="{8752AB1C-1EF6-A1A6-A05E-5B9491FB4DC3}"/>
          </ac:picMkLst>
        </pc:picChg>
        <pc:picChg chg="del">
          <ac:chgData name="Scott Linn" userId="S::scott_linn@firenet.gov::86317be8-bedb-4115-892b-9e4335cc3e00" providerId="AD" clId="Web-{94062DB0-06B2-4B79-8736-1B7DCD322825}" dt="2022-08-28T21:42:20.751" v="1"/>
          <ac:picMkLst>
            <pc:docMk/>
            <pc:sldMk cId="557409657" sldId="305"/>
            <ac:picMk id="8" creationId="{3B63D8BA-838A-DF3A-699E-4B760AD47A43}"/>
          </ac:picMkLst>
        </pc:picChg>
        <pc:picChg chg="add del mod ord">
          <ac:chgData name="Scott Linn" userId="S::scott_linn@firenet.gov::86317be8-bedb-4115-892b-9e4335cc3e00" providerId="AD" clId="Web-{94062DB0-06B2-4B79-8736-1B7DCD322825}" dt="2022-08-28T21:45:38.206" v="9"/>
          <ac:picMkLst>
            <pc:docMk/>
            <pc:sldMk cId="557409657" sldId="305"/>
            <ac:picMk id="10" creationId="{28CE1A61-D0D1-680A-9491-62744D6B1E05}"/>
          </ac:picMkLst>
        </pc:picChg>
        <pc:picChg chg="add del mod ord">
          <ac:chgData name="Scott Linn" userId="S::scott_linn@firenet.gov::86317be8-bedb-4115-892b-9e4335cc3e00" providerId="AD" clId="Web-{94062DB0-06B2-4B79-8736-1B7DCD322825}" dt="2022-08-28T21:49:09.271" v="30"/>
          <ac:picMkLst>
            <pc:docMk/>
            <pc:sldMk cId="557409657" sldId="305"/>
            <ac:picMk id="13" creationId="{2C5D910F-B6DC-EA8B-611E-70599F9F4859}"/>
          </ac:picMkLst>
        </pc:picChg>
        <pc:picChg chg="add mod">
          <ac:chgData name="Scott Linn" userId="S::scott_linn@firenet.gov::86317be8-bedb-4115-892b-9e4335cc3e00" providerId="AD" clId="Web-{94062DB0-06B2-4B79-8736-1B7DCD322825}" dt="2022-08-28T21:48:32.473" v="29" actId="14100"/>
          <ac:picMkLst>
            <pc:docMk/>
            <pc:sldMk cId="557409657" sldId="305"/>
            <ac:picMk id="14" creationId="{F4FF3D96-9737-00CB-5E64-AB4A8595FD69}"/>
          </ac:picMkLst>
        </pc:picChg>
        <pc:picChg chg="add mod ord">
          <ac:chgData name="Scott Linn" userId="S::scott_linn@firenet.gov::86317be8-bedb-4115-892b-9e4335cc3e00" providerId="AD" clId="Web-{94062DB0-06B2-4B79-8736-1B7DCD322825}" dt="2022-08-28T21:49:41.708" v="34" actId="1076"/>
          <ac:picMkLst>
            <pc:docMk/>
            <pc:sldMk cId="557409657" sldId="305"/>
            <ac:picMk id="17" creationId="{D42F82A4-584C-BB6D-A671-A8AF1BB5EA4A}"/>
          </ac:picMkLst>
        </pc:picChg>
      </pc:sldChg>
    </pc:docChg>
  </pc:docChgLst>
  <pc:docChgLst>
    <pc:chgData name="Richard Sinkovitz" userId="539095bd-d3ed-41ac-863a-f428e1bc3c92" providerId="ADAL" clId="{C523ECEC-CCB9-49A9-BFC8-704D611F1402}"/>
    <pc:docChg chg="undo custSel addSld delSld modSld sldOrd">
      <pc:chgData name="Richard Sinkovitz" userId="539095bd-d3ed-41ac-863a-f428e1bc3c92" providerId="ADAL" clId="{C523ECEC-CCB9-49A9-BFC8-704D611F1402}" dt="2022-08-28T02:42:28.481" v="88" actId="478"/>
      <pc:docMkLst>
        <pc:docMk/>
      </pc:docMkLst>
      <pc:sldChg chg="ord">
        <pc:chgData name="Richard Sinkovitz" userId="539095bd-d3ed-41ac-863a-f428e1bc3c92" providerId="ADAL" clId="{C523ECEC-CCB9-49A9-BFC8-704D611F1402}" dt="2022-08-27T20:31:31.541" v="0" actId="20578"/>
        <pc:sldMkLst>
          <pc:docMk/>
          <pc:sldMk cId="3029522675" sldId="258"/>
        </pc:sldMkLst>
      </pc:sldChg>
      <pc:sldChg chg="addSp delSp modSp mod delAnim modAnim">
        <pc:chgData name="Richard Sinkovitz" userId="539095bd-d3ed-41ac-863a-f428e1bc3c92" providerId="ADAL" clId="{C523ECEC-CCB9-49A9-BFC8-704D611F1402}" dt="2022-08-28T02:40:50.769" v="32"/>
        <pc:sldMkLst>
          <pc:docMk/>
          <pc:sldMk cId="3712077743" sldId="268"/>
        </pc:sldMkLst>
        <pc:spChg chg="add del mod">
          <ac:chgData name="Richard Sinkovitz" userId="539095bd-d3ed-41ac-863a-f428e1bc3c92" providerId="ADAL" clId="{C523ECEC-CCB9-49A9-BFC8-704D611F1402}" dt="2022-08-28T02:39:33.558" v="14"/>
          <ac:spMkLst>
            <pc:docMk/>
            <pc:sldMk cId="3712077743" sldId="268"/>
            <ac:spMk id="7" creationId="{EAB6B1CE-34B8-1372-6173-D9B9FEAE15E4}"/>
          </ac:spMkLst>
        </pc:spChg>
        <pc:picChg chg="del">
          <ac:chgData name="Richard Sinkovitz" userId="539095bd-d3ed-41ac-863a-f428e1bc3c92" providerId="ADAL" clId="{C523ECEC-CCB9-49A9-BFC8-704D611F1402}" dt="2022-08-28T02:38:24.066" v="8" actId="478"/>
          <ac:picMkLst>
            <pc:docMk/>
            <pc:sldMk cId="3712077743" sldId="268"/>
            <ac:picMk id="4" creationId="{DA31EBAE-F127-31BA-3909-A30CC9091001}"/>
          </ac:picMkLst>
        </pc:picChg>
        <pc:picChg chg="del">
          <ac:chgData name="Richard Sinkovitz" userId="539095bd-d3ed-41ac-863a-f428e1bc3c92" providerId="ADAL" clId="{C523ECEC-CCB9-49A9-BFC8-704D611F1402}" dt="2022-08-28T02:38:23.454" v="7" actId="478"/>
          <ac:picMkLst>
            <pc:docMk/>
            <pc:sldMk cId="3712077743" sldId="268"/>
            <ac:picMk id="5" creationId="{21003C54-A0C4-5C1F-5720-500FCE4835EB}"/>
          </ac:picMkLst>
        </pc:picChg>
        <pc:picChg chg="del">
          <ac:chgData name="Richard Sinkovitz" userId="539095bd-d3ed-41ac-863a-f428e1bc3c92" providerId="ADAL" clId="{C523ECEC-CCB9-49A9-BFC8-704D611F1402}" dt="2022-08-28T02:38:22.555" v="6" actId="478"/>
          <ac:picMkLst>
            <pc:docMk/>
            <pc:sldMk cId="3712077743" sldId="268"/>
            <ac:picMk id="6" creationId="{E2DD0127-F8B8-EBCA-20F9-59CCB50AEE75}"/>
          </ac:picMkLst>
        </pc:picChg>
        <pc:picChg chg="add mod">
          <ac:chgData name="Richard Sinkovitz" userId="539095bd-d3ed-41ac-863a-f428e1bc3c92" providerId="ADAL" clId="{C523ECEC-CCB9-49A9-BFC8-704D611F1402}" dt="2022-08-28T02:40:27.170" v="25" actId="1076"/>
          <ac:picMkLst>
            <pc:docMk/>
            <pc:sldMk cId="3712077743" sldId="268"/>
            <ac:picMk id="8" creationId="{89B5ED92-B2F5-34D7-9F3F-AF61584ADBD2}"/>
          </ac:picMkLst>
        </pc:picChg>
        <pc:picChg chg="add mod ord">
          <ac:chgData name="Richard Sinkovitz" userId="539095bd-d3ed-41ac-863a-f428e1bc3c92" providerId="ADAL" clId="{C523ECEC-CCB9-49A9-BFC8-704D611F1402}" dt="2022-08-28T02:40:18.641" v="24" actId="166"/>
          <ac:picMkLst>
            <pc:docMk/>
            <pc:sldMk cId="3712077743" sldId="268"/>
            <ac:picMk id="10" creationId="{C3F6557F-1244-0B91-8EB4-7885F344FEFF}"/>
          </ac:picMkLst>
        </pc:picChg>
        <pc:picChg chg="add mod ord">
          <ac:chgData name="Richard Sinkovitz" userId="539095bd-d3ed-41ac-863a-f428e1bc3c92" providerId="ADAL" clId="{C523ECEC-CCB9-49A9-BFC8-704D611F1402}" dt="2022-08-28T02:40:40.027" v="28" actId="1076"/>
          <ac:picMkLst>
            <pc:docMk/>
            <pc:sldMk cId="3712077743" sldId="268"/>
            <ac:picMk id="11" creationId="{410E7E1E-3B8D-755B-2A3F-88767C8265FD}"/>
          </ac:picMkLst>
        </pc:picChg>
      </pc:sldChg>
      <pc:sldChg chg="modAnim">
        <pc:chgData name="Richard Sinkovitz" userId="539095bd-d3ed-41ac-863a-f428e1bc3c92" providerId="ADAL" clId="{C523ECEC-CCB9-49A9-BFC8-704D611F1402}" dt="2022-08-28T02:41:51.331" v="37"/>
        <pc:sldMkLst>
          <pc:docMk/>
          <pc:sldMk cId="1498709471" sldId="299"/>
        </pc:sldMkLst>
      </pc:sldChg>
      <pc:sldChg chg="add ord modAnim">
        <pc:chgData name="Richard Sinkovitz" userId="539095bd-d3ed-41ac-863a-f428e1bc3c92" providerId="ADAL" clId="{C523ECEC-CCB9-49A9-BFC8-704D611F1402}" dt="2022-08-28T02:41:39.866" v="34"/>
        <pc:sldMkLst>
          <pc:docMk/>
          <pc:sldMk cId="1683174381" sldId="301"/>
        </pc:sldMkLst>
      </pc:sldChg>
      <pc:sldChg chg="new del">
        <pc:chgData name="Richard Sinkovitz" userId="539095bd-d3ed-41ac-863a-f428e1bc3c92" providerId="ADAL" clId="{C523ECEC-CCB9-49A9-BFC8-704D611F1402}" dt="2022-08-28T01:59:20.962" v="2" actId="680"/>
        <pc:sldMkLst>
          <pc:docMk/>
          <pc:sldMk cId="2058814725" sldId="301"/>
        </pc:sldMkLst>
      </pc:sldChg>
      <pc:sldChg chg="addSp delSp modSp add mod delAnim">
        <pc:chgData name="Richard Sinkovitz" userId="539095bd-d3ed-41ac-863a-f428e1bc3c92" providerId="ADAL" clId="{C523ECEC-CCB9-49A9-BFC8-704D611F1402}" dt="2022-08-28T02:42:28.481" v="88" actId="478"/>
        <pc:sldMkLst>
          <pc:docMk/>
          <pc:sldMk cId="1693867160" sldId="303"/>
        </pc:sldMkLst>
        <pc:spChg chg="mod">
          <ac:chgData name="Richard Sinkovitz" userId="539095bd-d3ed-41ac-863a-f428e1bc3c92" providerId="ADAL" clId="{C523ECEC-CCB9-49A9-BFC8-704D611F1402}" dt="2022-08-28T02:42:22.039" v="85" actId="20577"/>
          <ac:spMkLst>
            <pc:docMk/>
            <pc:sldMk cId="1693867160" sldId="303"/>
            <ac:spMk id="2" creationId="{7E5F6CE3-9FFB-53CF-4728-1330A2880789}"/>
          </ac:spMkLst>
        </pc:spChg>
        <pc:spChg chg="add mod">
          <ac:chgData name="Richard Sinkovitz" userId="539095bd-d3ed-41ac-863a-f428e1bc3c92" providerId="ADAL" clId="{C523ECEC-CCB9-49A9-BFC8-704D611F1402}" dt="2022-08-28T02:42:26.368" v="87" actId="478"/>
          <ac:spMkLst>
            <pc:docMk/>
            <pc:sldMk cId="1693867160" sldId="303"/>
            <ac:spMk id="4" creationId="{068E8046-701D-AAB7-B1B2-5472A436D8A2}"/>
          </ac:spMkLst>
        </pc:spChg>
        <pc:picChg chg="del">
          <ac:chgData name="Richard Sinkovitz" userId="539095bd-d3ed-41ac-863a-f428e1bc3c92" providerId="ADAL" clId="{C523ECEC-CCB9-49A9-BFC8-704D611F1402}" dt="2022-08-28T02:42:25.573" v="86" actId="478"/>
          <ac:picMkLst>
            <pc:docMk/>
            <pc:sldMk cId="1693867160" sldId="303"/>
            <ac:picMk id="8" creationId="{89B5ED92-B2F5-34D7-9F3F-AF61584ADBD2}"/>
          </ac:picMkLst>
        </pc:picChg>
        <pc:picChg chg="del">
          <ac:chgData name="Richard Sinkovitz" userId="539095bd-d3ed-41ac-863a-f428e1bc3c92" providerId="ADAL" clId="{C523ECEC-CCB9-49A9-BFC8-704D611F1402}" dt="2022-08-28T02:42:26.368" v="87" actId="478"/>
          <ac:picMkLst>
            <pc:docMk/>
            <pc:sldMk cId="1693867160" sldId="303"/>
            <ac:picMk id="10" creationId="{C3F6557F-1244-0B91-8EB4-7885F344FEFF}"/>
          </ac:picMkLst>
        </pc:picChg>
        <pc:picChg chg="del">
          <ac:chgData name="Richard Sinkovitz" userId="539095bd-d3ed-41ac-863a-f428e1bc3c92" providerId="ADAL" clId="{C523ECEC-CCB9-49A9-BFC8-704D611F1402}" dt="2022-08-28T02:42:28.481" v="88" actId="478"/>
          <ac:picMkLst>
            <pc:docMk/>
            <pc:sldMk cId="1693867160" sldId="303"/>
            <ac:picMk id="11" creationId="{410E7E1E-3B8D-755B-2A3F-88767C8265FD}"/>
          </ac:picMkLst>
        </pc:picChg>
      </pc:sldChg>
    </pc:docChg>
  </pc:docChgLst>
  <pc:docChgLst>
    <pc:chgData name="Carol Ewell" userId="5b1c62e0-0429-4c22-89e9-a93d27ea71e9" providerId="ADAL" clId="{C1AAE659-3910-4BF9-A1FA-3893FBEE0C97}"/>
    <pc:docChg chg="custSel modSld">
      <pc:chgData name="Carol Ewell" userId="5b1c62e0-0429-4c22-89e9-a93d27ea71e9" providerId="ADAL" clId="{C1AAE659-3910-4BF9-A1FA-3893FBEE0C97}" dt="2022-08-28T16:57:07.233" v="22" actId="1076"/>
      <pc:docMkLst>
        <pc:docMk/>
      </pc:docMkLst>
      <pc:sldChg chg="modSp mod">
        <pc:chgData name="Carol Ewell" userId="5b1c62e0-0429-4c22-89e9-a93d27ea71e9" providerId="ADAL" clId="{C1AAE659-3910-4BF9-A1FA-3893FBEE0C97}" dt="2022-08-28T16:50:48.070" v="5" actId="20577"/>
        <pc:sldMkLst>
          <pc:docMk/>
          <pc:sldMk cId="3029522675" sldId="258"/>
        </pc:sldMkLst>
        <pc:spChg chg="mod">
          <ac:chgData name="Carol Ewell" userId="5b1c62e0-0429-4c22-89e9-a93d27ea71e9" providerId="ADAL" clId="{C1AAE659-3910-4BF9-A1FA-3893FBEE0C97}" dt="2022-08-28T16:50:48.070" v="5" actId="20577"/>
          <ac:spMkLst>
            <pc:docMk/>
            <pc:sldMk cId="3029522675" sldId="258"/>
            <ac:spMk id="3" creationId="{4A327E4B-F8D0-5504-7ED9-9502B082F5A5}"/>
          </ac:spMkLst>
        </pc:spChg>
      </pc:sldChg>
      <pc:sldChg chg="modSp mod">
        <pc:chgData name="Carol Ewell" userId="5b1c62e0-0429-4c22-89e9-a93d27ea71e9" providerId="ADAL" clId="{C1AAE659-3910-4BF9-A1FA-3893FBEE0C97}" dt="2022-08-28T16:57:07.233" v="22" actId="1076"/>
        <pc:sldMkLst>
          <pc:docMk/>
          <pc:sldMk cId="3239217582" sldId="267"/>
        </pc:sldMkLst>
        <pc:graphicFrameChg chg="mod modGraphic">
          <ac:chgData name="Carol Ewell" userId="5b1c62e0-0429-4c22-89e9-a93d27ea71e9" providerId="ADAL" clId="{C1AAE659-3910-4BF9-A1FA-3893FBEE0C97}" dt="2022-08-28T16:57:07.233" v="22" actId="1076"/>
          <ac:graphicFrameMkLst>
            <pc:docMk/>
            <pc:sldMk cId="3239217582" sldId="267"/>
            <ac:graphicFrameMk id="9" creationId="{11871FBE-117C-491C-BF6D-DA19EAC63631}"/>
          </ac:graphicFrameMkLst>
        </pc:graphicFrameChg>
      </pc:sldChg>
      <pc:sldChg chg="addSp delSp modSp mod">
        <pc:chgData name="Carol Ewell" userId="5b1c62e0-0429-4c22-89e9-a93d27ea71e9" providerId="ADAL" clId="{C1AAE659-3910-4BF9-A1FA-3893FBEE0C97}" dt="2022-08-28T16:55:00.704" v="20" actId="14100"/>
        <pc:sldMkLst>
          <pc:docMk/>
          <pc:sldMk cId="3142441249" sldId="271"/>
        </pc:sldMkLst>
        <pc:picChg chg="del">
          <ac:chgData name="Carol Ewell" userId="5b1c62e0-0429-4c22-89e9-a93d27ea71e9" providerId="ADAL" clId="{C1AAE659-3910-4BF9-A1FA-3893FBEE0C97}" dt="2022-08-28T16:51:09.436" v="6" actId="478"/>
          <ac:picMkLst>
            <pc:docMk/>
            <pc:sldMk cId="3142441249" sldId="271"/>
            <ac:picMk id="3" creationId="{0AD8C01C-9B89-4800-86B3-3B06BE062143}"/>
          </ac:picMkLst>
        </pc:picChg>
        <pc:picChg chg="add mod">
          <ac:chgData name="Carol Ewell" userId="5b1c62e0-0429-4c22-89e9-a93d27ea71e9" providerId="ADAL" clId="{C1AAE659-3910-4BF9-A1FA-3893FBEE0C97}" dt="2022-08-28T16:55:00.704" v="20" actId="14100"/>
          <ac:picMkLst>
            <pc:docMk/>
            <pc:sldMk cId="3142441249" sldId="271"/>
            <ac:picMk id="4" creationId="{DB0944D4-B5CA-4707-826A-71DFE3B9F592}"/>
          </ac:picMkLst>
        </pc:picChg>
      </pc:sldChg>
      <pc:sldChg chg="addSp delSp modSp mod">
        <pc:chgData name="Carol Ewell" userId="5b1c62e0-0429-4c22-89e9-a93d27ea71e9" providerId="ADAL" clId="{C1AAE659-3910-4BF9-A1FA-3893FBEE0C97}" dt="2022-08-28T16:54:55.321" v="19" actId="14100"/>
        <pc:sldMkLst>
          <pc:docMk/>
          <pc:sldMk cId="345880608" sldId="272"/>
        </pc:sldMkLst>
        <pc:picChg chg="del">
          <ac:chgData name="Carol Ewell" userId="5b1c62e0-0429-4c22-89e9-a93d27ea71e9" providerId="ADAL" clId="{C1AAE659-3910-4BF9-A1FA-3893FBEE0C97}" dt="2022-08-28T16:54:38.837" v="11" actId="21"/>
          <ac:picMkLst>
            <pc:docMk/>
            <pc:sldMk cId="345880608" sldId="272"/>
            <ac:picMk id="3" creationId="{74ED86B4-673E-42CF-A6E9-8556E7F68F0A}"/>
          </ac:picMkLst>
        </pc:picChg>
        <pc:picChg chg="add mod">
          <ac:chgData name="Carol Ewell" userId="5b1c62e0-0429-4c22-89e9-a93d27ea71e9" providerId="ADAL" clId="{C1AAE659-3910-4BF9-A1FA-3893FBEE0C97}" dt="2022-08-28T16:54:55.321" v="19" actId="14100"/>
          <ac:picMkLst>
            <pc:docMk/>
            <pc:sldMk cId="345880608" sldId="272"/>
            <ac:picMk id="4" creationId="{82AA5C7B-24E6-4B76-A239-7E9352E3CC9C}"/>
          </ac:picMkLst>
        </pc:picChg>
      </pc:sldChg>
    </pc:docChg>
  </pc:docChgLst>
  <pc:docChgLst>
    <pc:chgData name="mary.wister" userId="S::mary.wister_noaa.gov#ext#@firenet365.onmicrosoft.com::28ccf99e-53ec-4eb1-9132-febb2047c678" providerId="AD" clId="Web-{49453215-D2AF-450B-BDFB-6C88FB4B51E1}"/>
    <pc:docChg chg="modSld">
      <pc:chgData name="mary.wister" userId="S::mary.wister_noaa.gov#ext#@firenet365.onmicrosoft.com::28ccf99e-53ec-4eb1-9132-febb2047c678" providerId="AD" clId="Web-{49453215-D2AF-450B-BDFB-6C88FB4B51E1}" dt="2022-08-28T21:56:36.332" v="3" actId="14100"/>
      <pc:docMkLst>
        <pc:docMk/>
      </pc:docMkLst>
      <pc:sldChg chg="modSp">
        <pc:chgData name="mary.wister" userId="S::mary.wister_noaa.gov#ext#@firenet365.onmicrosoft.com::28ccf99e-53ec-4eb1-9132-febb2047c678" providerId="AD" clId="Web-{49453215-D2AF-450B-BDFB-6C88FB4B51E1}" dt="2022-08-28T21:56:36.332" v="3" actId="14100"/>
        <pc:sldMkLst>
          <pc:docMk/>
          <pc:sldMk cId="2756011555" sldId="291"/>
        </pc:sldMkLst>
        <pc:picChg chg="mod">
          <ac:chgData name="mary.wister" userId="S::mary.wister_noaa.gov#ext#@firenet365.onmicrosoft.com::28ccf99e-53ec-4eb1-9132-febb2047c678" providerId="AD" clId="Web-{49453215-D2AF-450B-BDFB-6C88FB4B51E1}" dt="2022-08-28T21:56:36.332" v="3" actId="14100"/>
          <ac:picMkLst>
            <pc:docMk/>
            <pc:sldMk cId="2756011555" sldId="291"/>
            <ac:picMk id="2" creationId="{4F9C1071-BE44-0026-D2FA-B1D45C12942A}"/>
          </ac:picMkLst>
        </pc:picChg>
      </pc:sldChg>
    </pc:docChg>
  </pc:docChgLst>
  <pc:docChgLst>
    <pc:chgData name="Kim Ernstrom" userId="S::kim_ernstrom@firenet.gov::500c3ea3-7bb7-4a5e-bbaa-d09d9fd54710" providerId="AD" clId="Web-{DF822170-BBCE-13BF-FBAA-677C0C02D614}"/>
    <pc:docChg chg="addSld delSld modSld sldOrd">
      <pc:chgData name="Kim Ernstrom" userId="S::kim_ernstrom@firenet.gov::500c3ea3-7bb7-4a5e-bbaa-d09d9fd54710" providerId="AD" clId="Web-{DF822170-BBCE-13BF-FBAA-677C0C02D614}" dt="2022-08-23T23:25:42.194" v="1634"/>
      <pc:docMkLst>
        <pc:docMk/>
      </pc:docMkLst>
      <pc:sldChg chg="modSp">
        <pc:chgData name="Kim Ernstrom" userId="S::kim_ernstrom@firenet.gov::500c3ea3-7bb7-4a5e-bbaa-d09d9fd54710" providerId="AD" clId="Web-{DF822170-BBCE-13BF-FBAA-677C0C02D614}" dt="2022-08-23T20:54:38.427" v="908" actId="20577"/>
        <pc:sldMkLst>
          <pc:docMk/>
          <pc:sldMk cId="109857222" sldId="256"/>
        </pc:sldMkLst>
        <pc:spChg chg="mod">
          <ac:chgData name="Kim Ernstrom" userId="S::kim_ernstrom@firenet.gov::500c3ea3-7bb7-4a5e-bbaa-d09d9fd54710" providerId="AD" clId="Web-{DF822170-BBCE-13BF-FBAA-677C0C02D614}" dt="2022-08-23T20:54:38.427" v="908" actId="20577"/>
          <ac:spMkLst>
            <pc:docMk/>
            <pc:sldMk cId="109857222" sldId="256"/>
            <ac:spMk id="2" creationId="{00000000-0000-0000-0000-000000000000}"/>
          </ac:spMkLst>
        </pc:spChg>
      </pc:sldChg>
      <pc:sldChg chg="del ord">
        <pc:chgData name="Kim Ernstrom" userId="S::kim_ernstrom@firenet.gov::500c3ea3-7bb7-4a5e-bbaa-d09d9fd54710" providerId="AD" clId="Web-{DF822170-BBCE-13BF-FBAA-677C0C02D614}" dt="2022-08-23T18:27:55.906" v="220"/>
        <pc:sldMkLst>
          <pc:docMk/>
          <pc:sldMk cId="1666191954" sldId="262"/>
        </pc:sldMkLst>
      </pc:sldChg>
      <pc:sldChg chg="addSp delSp modSp mod ord setBg">
        <pc:chgData name="Kim Ernstrom" userId="S::kim_ernstrom@firenet.gov::500c3ea3-7bb7-4a5e-bbaa-d09d9fd54710" providerId="AD" clId="Web-{DF822170-BBCE-13BF-FBAA-677C0C02D614}" dt="2022-08-23T22:16:09.037" v="1418" actId="20577"/>
        <pc:sldMkLst>
          <pc:docMk/>
          <pc:sldMk cId="2746787684" sldId="263"/>
        </pc:sldMkLst>
        <pc:spChg chg="add mod">
          <ac:chgData name="Kim Ernstrom" userId="S::kim_ernstrom@firenet.gov::500c3ea3-7bb7-4a5e-bbaa-d09d9fd54710" providerId="AD" clId="Web-{DF822170-BBCE-13BF-FBAA-677C0C02D614}" dt="2022-08-23T22:05:50.543" v="1202" actId="1076"/>
          <ac:spMkLst>
            <pc:docMk/>
            <pc:sldMk cId="2746787684" sldId="263"/>
            <ac:spMk id="2" creationId="{C12EA5EA-6CFC-41D3-9DA6-23099E58A88D}"/>
          </ac:spMkLst>
        </pc:spChg>
        <pc:spChg chg="del">
          <ac:chgData name="Kim Ernstrom" userId="S::kim_ernstrom@firenet.gov::500c3ea3-7bb7-4a5e-bbaa-d09d9fd54710" providerId="AD" clId="Web-{DF822170-BBCE-13BF-FBAA-677C0C02D614}" dt="2022-08-23T18:02:10.434" v="214"/>
          <ac:spMkLst>
            <pc:docMk/>
            <pc:sldMk cId="2746787684" sldId="263"/>
            <ac:spMk id="3" creationId="{04E90F28-A1BF-FCC9-1F62-EC4D206FABFE}"/>
          </ac:spMkLst>
        </pc:spChg>
        <pc:spChg chg="add mod">
          <ac:chgData name="Kim Ernstrom" userId="S::kim_ernstrom@firenet.gov::500c3ea3-7bb7-4a5e-bbaa-d09d9fd54710" providerId="AD" clId="Web-{DF822170-BBCE-13BF-FBAA-677C0C02D614}" dt="2022-08-23T22:16:09.037" v="1418" actId="20577"/>
          <ac:spMkLst>
            <pc:docMk/>
            <pc:sldMk cId="2746787684" sldId="263"/>
            <ac:spMk id="3" creationId="{38A38D29-8821-E7A4-862B-F11DCA2FAE66}"/>
          </ac:spMkLst>
        </pc:spChg>
        <pc:spChg chg="mod">
          <ac:chgData name="Kim Ernstrom" userId="S::kim_ernstrom@firenet.gov::500c3ea3-7bb7-4a5e-bbaa-d09d9fd54710" providerId="AD" clId="Web-{DF822170-BBCE-13BF-FBAA-677C0C02D614}" dt="2022-08-23T22:07:27.325" v="1267" actId="14100"/>
          <ac:spMkLst>
            <pc:docMk/>
            <pc:sldMk cId="2746787684" sldId="263"/>
            <ac:spMk id="8" creationId="{87D456A7-3591-E800-373B-CF90B7803C93}"/>
          </ac:spMkLst>
        </pc:spChg>
        <pc:spChg chg="del">
          <ac:chgData name="Kim Ernstrom" userId="S::kim_ernstrom@firenet.gov::500c3ea3-7bb7-4a5e-bbaa-d09d9fd54710" providerId="AD" clId="Web-{DF822170-BBCE-13BF-FBAA-677C0C02D614}" dt="2022-08-23T19:00:07.821" v="256"/>
          <ac:spMkLst>
            <pc:docMk/>
            <pc:sldMk cId="2746787684" sldId="263"/>
            <ac:spMk id="11" creationId="{F849A897-C34A-3A57-0B03-33D029F9B903}"/>
          </ac:spMkLst>
        </pc:spChg>
        <pc:spChg chg="add mod">
          <ac:chgData name="Kim Ernstrom" userId="S::kim_ernstrom@firenet.gov::500c3ea3-7bb7-4a5e-bbaa-d09d9fd54710" providerId="AD" clId="Web-{DF822170-BBCE-13BF-FBAA-677C0C02D614}" dt="2022-08-23T19:54:50.831" v="692" actId="1076"/>
          <ac:spMkLst>
            <pc:docMk/>
            <pc:sldMk cId="2746787684" sldId="263"/>
            <ac:spMk id="13" creationId="{F50287B4-21EC-0C62-E4A4-C5199F87EE50}"/>
          </ac:spMkLst>
        </pc:spChg>
        <pc:spChg chg="add del mod">
          <ac:chgData name="Kim Ernstrom" userId="S::kim_ernstrom@firenet.gov::500c3ea3-7bb7-4a5e-bbaa-d09d9fd54710" providerId="AD" clId="Web-{DF822170-BBCE-13BF-FBAA-677C0C02D614}" dt="2022-08-23T19:52:51.830" v="567" actId="1076"/>
          <ac:spMkLst>
            <pc:docMk/>
            <pc:sldMk cId="2746787684" sldId="263"/>
            <ac:spMk id="14" creationId="{83ED9D10-A226-6702-2B07-8C8782D96058}"/>
          </ac:spMkLst>
        </pc:spChg>
        <pc:spChg chg="add del mod">
          <ac:chgData name="Kim Ernstrom" userId="S::kim_ernstrom@firenet.gov::500c3ea3-7bb7-4a5e-bbaa-d09d9fd54710" providerId="AD" clId="Web-{DF822170-BBCE-13BF-FBAA-677C0C02D614}" dt="2022-08-23T19:53:10.721" v="572"/>
          <ac:spMkLst>
            <pc:docMk/>
            <pc:sldMk cId="2746787684" sldId="263"/>
            <ac:spMk id="15" creationId="{55E15568-E2FD-8FD8-F41C-CC4E86F94C63}"/>
          </ac:spMkLst>
        </pc:spChg>
        <pc:spChg chg="add mod">
          <ac:chgData name="Kim Ernstrom" userId="S::kim_ernstrom@firenet.gov::500c3ea3-7bb7-4a5e-bbaa-d09d9fd54710" providerId="AD" clId="Web-{DF822170-BBCE-13BF-FBAA-677C0C02D614}" dt="2022-08-23T22:07:56.232" v="1276" actId="20577"/>
          <ac:spMkLst>
            <pc:docMk/>
            <pc:sldMk cId="2746787684" sldId="263"/>
            <ac:spMk id="16" creationId="{5C665DD1-24C2-643E-0C65-96B95789A9A0}"/>
          </ac:spMkLst>
        </pc:spChg>
        <pc:spChg chg="add del">
          <ac:chgData name="Kim Ernstrom" userId="S::kim_ernstrom@firenet.gov::500c3ea3-7bb7-4a5e-bbaa-d09d9fd54710" providerId="AD" clId="Web-{DF822170-BBCE-13BF-FBAA-677C0C02D614}" dt="2022-08-23T19:48:58.905" v="499"/>
          <ac:spMkLst>
            <pc:docMk/>
            <pc:sldMk cId="2746787684" sldId="263"/>
            <ac:spMk id="17" creationId="{8D06CE56-3881-4ADA-8CEF-D18B02C242A3}"/>
          </ac:spMkLst>
        </pc:spChg>
        <pc:spChg chg="add mod">
          <ac:chgData name="Kim Ernstrom" userId="S::kim_ernstrom@firenet.gov::500c3ea3-7bb7-4a5e-bbaa-d09d9fd54710" providerId="AD" clId="Web-{DF822170-BBCE-13BF-FBAA-677C0C02D614}" dt="2022-08-23T19:55:20.097" v="703" actId="1076"/>
          <ac:spMkLst>
            <pc:docMk/>
            <pc:sldMk cId="2746787684" sldId="263"/>
            <ac:spMk id="18" creationId="{6A1BFA6D-BA71-618D-3149-37F4F4F3385A}"/>
          </ac:spMkLst>
        </pc:spChg>
        <pc:spChg chg="add del">
          <ac:chgData name="Kim Ernstrom" userId="S::kim_ernstrom@firenet.gov::500c3ea3-7bb7-4a5e-bbaa-d09d9fd54710" providerId="AD" clId="Web-{DF822170-BBCE-13BF-FBAA-677C0C02D614}" dt="2022-08-23T19:48:58.905" v="499"/>
          <ac:spMkLst>
            <pc:docMk/>
            <pc:sldMk cId="2746787684" sldId="263"/>
            <ac:spMk id="19" creationId="{79F3C543-62EC-4433-9C93-A2CD8764E9B4}"/>
          </ac:spMkLst>
        </pc:spChg>
        <pc:spChg chg="add del">
          <ac:chgData name="Kim Ernstrom" userId="S::kim_ernstrom@firenet.gov::500c3ea3-7bb7-4a5e-bbaa-d09d9fd54710" providerId="AD" clId="Web-{DF822170-BBCE-13BF-FBAA-677C0C02D614}" dt="2022-08-23T19:48:58.905" v="499"/>
          <ac:spMkLst>
            <pc:docMk/>
            <pc:sldMk cId="2746787684" sldId="263"/>
            <ac:spMk id="21" creationId="{96646FC9-C66D-4EC7-8310-0DD4ACC49C6C}"/>
          </ac:spMkLst>
        </pc:spChg>
        <pc:spChg chg="add del">
          <ac:chgData name="Kim Ernstrom" userId="S::kim_ernstrom@firenet.gov::500c3ea3-7bb7-4a5e-bbaa-d09d9fd54710" providerId="AD" clId="Web-{DF822170-BBCE-13BF-FBAA-677C0C02D614}" dt="2022-08-23T19:48:58.905" v="499"/>
          <ac:spMkLst>
            <pc:docMk/>
            <pc:sldMk cId="2746787684" sldId="263"/>
            <ac:spMk id="23" creationId="{A3473CF9-37EB-43E7-89EF-D2D1C53D1DAC}"/>
          </ac:spMkLst>
        </pc:spChg>
        <pc:spChg chg="add del">
          <ac:chgData name="Kim Ernstrom" userId="S::kim_ernstrom@firenet.gov::500c3ea3-7bb7-4a5e-bbaa-d09d9fd54710" providerId="AD" clId="Web-{DF822170-BBCE-13BF-FBAA-677C0C02D614}" dt="2022-08-23T19:48:58.905" v="499"/>
          <ac:spMkLst>
            <pc:docMk/>
            <pc:sldMk cId="2746787684" sldId="263"/>
            <ac:spMk id="25" creationId="{586B4EF9-43BA-4655-A6FF-1D8E21574C95}"/>
          </ac:spMkLst>
        </pc:spChg>
        <pc:picChg chg="del">
          <ac:chgData name="Kim Ernstrom" userId="S::kim_ernstrom@firenet.gov::500c3ea3-7bb7-4a5e-bbaa-d09d9fd54710" providerId="AD" clId="Web-{DF822170-BBCE-13BF-FBAA-677C0C02D614}" dt="2022-08-23T18:02:01.340" v="211"/>
          <ac:picMkLst>
            <pc:docMk/>
            <pc:sldMk cId="2746787684" sldId="263"/>
            <ac:picMk id="2" creationId="{26D68742-65DE-E081-70EC-4EA01BE58F53}"/>
          </ac:picMkLst>
        </pc:picChg>
        <pc:picChg chg="add del mod modCrop">
          <ac:chgData name="Kim Ernstrom" userId="S::kim_ernstrom@firenet.gov::500c3ea3-7bb7-4a5e-bbaa-d09d9fd54710" providerId="AD" clId="Web-{DF822170-BBCE-13BF-FBAA-677C0C02D614}" dt="2022-08-23T19:09:35.703" v="319"/>
          <ac:picMkLst>
            <pc:docMk/>
            <pc:sldMk cId="2746787684" sldId="263"/>
            <ac:picMk id="2" creationId="{BA0B2AEB-0E90-2E3B-03BE-50F34D061FB5}"/>
          </ac:picMkLst>
        </pc:picChg>
        <pc:picChg chg="add del mod">
          <ac:chgData name="Kim Ernstrom" userId="S::kim_ernstrom@firenet.gov::500c3ea3-7bb7-4a5e-bbaa-d09d9fd54710" providerId="AD" clId="Web-{DF822170-BBCE-13BF-FBAA-677C0C02D614}" dt="2022-08-23T19:10:29.891" v="324"/>
          <ac:picMkLst>
            <pc:docMk/>
            <pc:sldMk cId="2746787684" sldId="263"/>
            <ac:picMk id="3" creationId="{B5B8D37C-29BA-D79B-A97F-15558B5361C6}"/>
          </ac:picMkLst>
        </pc:picChg>
        <pc:picChg chg="add del mod">
          <ac:chgData name="Kim Ernstrom" userId="S::kim_ernstrom@firenet.gov::500c3ea3-7bb7-4a5e-bbaa-d09d9fd54710" providerId="AD" clId="Web-{DF822170-BBCE-13BF-FBAA-677C0C02D614}" dt="2022-08-23T19:12:04.314" v="326"/>
          <ac:picMkLst>
            <pc:docMk/>
            <pc:sldMk cId="2746787684" sldId="263"/>
            <ac:picMk id="4" creationId="{A4AD4CD3-B966-3848-A6D7-98DF162D1873}"/>
          </ac:picMkLst>
        </pc:picChg>
        <pc:picChg chg="del">
          <ac:chgData name="Kim Ernstrom" userId="S::kim_ernstrom@firenet.gov::500c3ea3-7bb7-4a5e-bbaa-d09d9fd54710" providerId="AD" clId="Web-{DF822170-BBCE-13BF-FBAA-677C0C02D614}" dt="2022-08-23T18:02:03.355" v="212"/>
          <ac:picMkLst>
            <pc:docMk/>
            <pc:sldMk cId="2746787684" sldId="263"/>
            <ac:picMk id="4" creationId="{AE621007-467B-52D1-14B3-96752F1DC65C}"/>
          </ac:picMkLst>
        </pc:picChg>
        <pc:picChg chg="add del mod">
          <ac:chgData name="Kim Ernstrom" userId="S::kim_ernstrom@firenet.gov::500c3ea3-7bb7-4a5e-bbaa-d09d9fd54710" providerId="AD" clId="Web-{DF822170-BBCE-13BF-FBAA-677C0C02D614}" dt="2022-08-23T18:59:19.367" v="252"/>
          <ac:picMkLst>
            <pc:docMk/>
            <pc:sldMk cId="2746787684" sldId="263"/>
            <ac:picMk id="5" creationId="{FD752420-3E3A-1B55-F540-16808EFF3B3F}"/>
          </ac:picMkLst>
        </pc:picChg>
        <pc:picChg chg="add del mod">
          <ac:chgData name="Kim Ernstrom" userId="S::kim_ernstrom@firenet.gov::500c3ea3-7bb7-4a5e-bbaa-d09d9fd54710" providerId="AD" clId="Web-{DF822170-BBCE-13BF-FBAA-677C0C02D614}" dt="2022-08-23T19:13:32.894" v="328"/>
          <ac:picMkLst>
            <pc:docMk/>
            <pc:sldMk cId="2746787684" sldId="263"/>
            <ac:picMk id="6" creationId="{16576F8E-B12B-B749-CFAA-7D6B540A3CC7}"/>
          </ac:picMkLst>
        </pc:picChg>
        <pc:picChg chg="add del mod">
          <ac:chgData name="Kim Ernstrom" userId="S::kim_ernstrom@firenet.gov::500c3ea3-7bb7-4a5e-bbaa-d09d9fd54710" providerId="AD" clId="Web-{DF822170-BBCE-13BF-FBAA-677C0C02D614}" dt="2022-08-23T19:15:38.505" v="335"/>
          <ac:picMkLst>
            <pc:docMk/>
            <pc:sldMk cId="2746787684" sldId="263"/>
            <ac:picMk id="7" creationId="{470D85A5-A594-258D-90E3-AD0E3FD1D54A}"/>
          </ac:picMkLst>
        </pc:picChg>
        <pc:picChg chg="add del mod">
          <ac:chgData name="Kim Ernstrom" userId="S::kim_ernstrom@firenet.gov::500c3ea3-7bb7-4a5e-bbaa-d09d9fd54710" providerId="AD" clId="Web-{DF822170-BBCE-13BF-FBAA-677C0C02D614}" dt="2022-08-23T19:15:38.036" v="331"/>
          <ac:picMkLst>
            <pc:docMk/>
            <pc:sldMk cId="2746787684" sldId="263"/>
            <ac:picMk id="9" creationId="{C6888613-1F41-A82A-87AE-334795A5E7A3}"/>
          </ac:picMkLst>
        </pc:picChg>
        <pc:picChg chg="del">
          <ac:chgData name="Kim Ernstrom" userId="S::kim_ernstrom@firenet.gov::500c3ea3-7bb7-4a5e-bbaa-d09d9fd54710" providerId="AD" clId="Web-{DF822170-BBCE-13BF-FBAA-677C0C02D614}" dt="2022-08-23T18:02:05.699" v="213"/>
          <ac:picMkLst>
            <pc:docMk/>
            <pc:sldMk cId="2746787684" sldId="263"/>
            <ac:picMk id="10" creationId="{3E8D36A1-1C2D-B133-8F25-5A2732CF9CB0}"/>
          </ac:picMkLst>
        </pc:picChg>
        <pc:picChg chg="add mod">
          <ac:chgData name="Kim Ernstrom" userId="S::kim_ernstrom@firenet.gov::500c3ea3-7bb7-4a5e-bbaa-d09d9fd54710" providerId="AD" clId="Web-{DF822170-BBCE-13BF-FBAA-677C0C02D614}" dt="2022-08-23T19:50:30.672" v="510" actId="1076"/>
          <ac:picMkLst>
            <pc:docMk/>
            <pc:sldMk cId="2746787684" sldId="263"/>
            <ac:picMk id="10" creationId="{BC171DF5-49CF-645A-3393-0141EB482852}"/>
          </ac:picMkLst>
        </pc:picChg>
        <pc:picChg chg="add mod">
          <ac:chgData name="Kim Ernstrom" userId="S::kim_ernstrom@firenet.gov::500c3ea3-7bb7-4a5e-bbaa-d09d9fd54710" providerId="AD" clId="Web-{DF822170-BBCE-13BF-FBAA-677C0C02D614}" dt="2022-08-23T19:50:33.016" v="511" actId="1076"/>
          <ac:picMkLst>
            <pc:docMk/>
            <pc:sldMk cId="2746787684" sldId="263"/>
            <ac:picMk id="12" creationId="{CA3A9DCA-7E68-90EA-C67E-77980F22D597}"/>
          </ac:picMkLst>
        </pc:picChg>
      </pc:sldChg>
      <pc:sldChg chg="addSp delSp modSp del ord">
        <pc:chgData name="Kim Ernstrom" userId="S::kim_ernstrom@firenet.gov::500c3ea3-7bb7-4a5e-bbaa-d09d9fd54710" providerId="AD" clId="Web-{DF822170-BBCE-13BF-FBAA-677C0C02D614}" dt="2022-08-23T20:36:08.543" v="891"/>
        <pc:sldMkLst>
          <pc:docMk/>
          <pc:sldMk cId="2071645438" sldId="265"/>
        </pc:sldMkLst>
        <pc:spChg chg="mod">
          <ac:chgData name="Kim Ernstrom" userId="S::kim_ernstrom@firenet.gov::500c3ea3-7bb7-4a5e-bbaa-d09d9fd54710" providerId="AD" clId="Web-{DF822170-BBCE-13BF-FBAA-677C0C02D614}" dt="2022-08-23T19:18:48.101" v="476" actId="14100"/>
          <ac:spMkLst>
            <pc:docMk/>
            <pc:sldMk cId="2071645438" sldId="265"/>
            <ac:spMk id="2" creationId="{56F14511-7485-5D57-1AC6-04A9717EDF16}"/>
          </ac:spMkLst>
        </pc:spChg>
        <pc:spChg chg="add del mod">
          <ac:chgData name="Kim Ernstrom" userId="S::kim_ernstrom@firenet.gov::500c3ea3-7bb7-4a5e-bbaa-d09d9fd54710" providerId="AD" clId="Web-{DF822170-BBCE-13BF-FBAA-677C0C02D614}" dt="2022-08-23T19:16:54.943" v="367"/>
          <ac:spMkLst>
            <pc:docMk/>
            <pc:sldMk cId="2071645438" sldId="265"/>
            <ac:spMk id="3" creationId="{3C4D7FB7-F23B-F8D3-D35C-6689875E6E3A}"/>
          </ac:spMkLst>
        </pc:spChg>
        <pc:spChg chg="add mod">
          <ac:chgData name="Kim Ernstrom" userId="S::kim_ernstrom@firenet.gov::500c3ea3-7bb7-4a5e-bbaa-d09d9fd54710" providerId="AD" clId="Web-{DF822170-BBCE-13BF-FBAA-677C0C02D614}" dt="2022-08-23T19:17:51.209" v="409" actId="20577"/>
          <ac:spMkLst>
            <pc:docMk/>
            <pc:sldMk cId="2071645438" sldId="265"/>
            <ac:spMk id="6" creationId="{4A7AF233-D6BE-2FD3-CEA6-929C44CB6220}"/>
          </ac:spMkLst>
        </pc:spChg>
        <pc:spChg chg="mod">
          <ac:chgData name="Kim Ernstrom" userId="S::kim_ernstrom@firenet.gov::500c3ea3-7bb7-4a5e-bbaa-d09d9fd54710" providerId="AD" clId="Web-{DF822170-BBCE-13BF-FBAA-677C0C02D614}" dt="2022-08-23T19:19:04.929" v="480" actId="20577"/>
          <ac:spMkLst>
            <pc:docMk/>
            <pc:sldMk cId="2071645438" sldId="265"/>
            <ac:spMk id="7" creationId="{CFFB1F16-1497-0A5E-8239-60AB52C87DF5}"/>
          </ac:spMkLst>
        </pc:spChg>
        <pc:picChg chg="mod">
          <ac:chgData name="Kim Ernstrom" userId="S::kim_ernstrom@firenet.gov::500c3ea3-7bb7-4a5e-bbaa-d09d9fd54710" providerId="AD" clId="Web-{DF822170-BBCE-13BF-FBAA-677C0C02D614}" dt="2022-08-23T19:19:18.461" v="483"/>
          <ac:picMkLst>
            <pc:docMk/>
            <pc:sldMk cId="2071645438" sldId="265"/>
            <ac:picMk id="4" creationId="{65A9A27F-A707-880A-4F9C-2BDEB4E23E74}"/>
          </ac:picMkLst>
        </pc:picChg>
        <pc:picChg chg="mod">
          <ac:chgData name="Kim Ernstrom" userId="S::kim_ernstrom@firenet.gov::500c3ea3-7bb7-4a5e-bbaa-d09d9fd54710" providerId="AD" clId="Web-{DF822170-BBCE-13BF-FBAA-677C0C02D614}" dt="2022-08-23T19:16:04.521" v="343" actId="1076"/>
          <ac:picMkLst>
            <pc:docMk/>
            <pc:sldMk cId="2071645438" sldId="265"/>
            <ac:picMk id="5" creationId="{41A66D31-3052-7CD3-7CE9-85DEBB603ACD}"/>
          </ac:picMkLst>
        </pc:picChg>
        <pc:picChg chg="mod">
          <ac:chgData name="Kim Ernstrom" userId="S::kim_ernstrom@firenet.gov::500c3ea3-7bb7-4a5e-bbaa-d09d9fd54710" providerId="AD" clId="Web-{DF822170-BBCE-13BF-FBAA-677C0C02D614}" dt="2022-08-23T19:19:14.679" v="482"/>
          <ac:picMkLst>
            <pc:docMk/>
            <pc:sldMk cId="2071645438" sldId="265"/>
            <ac:picMk id="8" creationId="{66BB43A7-F18B-600D-F554-22BE29624BA5}"/>
          </ac:picMkLst>
        </pc:picChg>
      </pc:sldChg>
      <pc:sldChg chg="ord">
        <pc:chgData name="Kim Ernstrom" userId="S::kim_ernstrom@firenet.gov::500c3ea3-7bb7-4a5e-bbaa-d09d9fd54710" providerId="AD" clId="Web-{DF822170-BBCE-13BF-FBAA-677C0C02D614}" dt="2022-08-23T18:45:26.669" v="251"/>
        <pc:sldMkLst>
          <pc:docMk/>
          <pc:sldMk cId="3712077743" sldId="268"/>
        </pc:sldMkLst>
      </pc:sldChg>
      <pc:sldChg chg="addSp delSp modSp del">
        <pc:chgData name="Kim Ernstrom" userId="S::kim_ernstrom@firenet.gov::500c3ea3-7bb7-4a5e-bbaa-d09d9fd54710" providerId="AD" clId="Web-{DF822170-BBCE-13BF-FBAA-677C0C02D614}" dt="2022-08-23T16:59:56.865" v="172"/>
        <pc:sldMkLst>
          <pc:docMk/>
          <pc:sldMk cId="2270634253" sldId="270"/>
        </pc:sldMkLst>
        <pc:spChg chg="mod">
          <ac:chgData name="Kim Ernstrom" userId="S::kim_ernstrom@firenet.gov::500c3ea3-7bb7-4a5e-bbaa-d09d9fd54710" providerId="AD" clId="Web-{DF822170-BBCE-13BF-FBAA-677C0C02D614}" dt="2022-08-23T16:56:25.690" v="120" actId="1076"/>
          <ac:spMkLst>
            <pc:docMk/>
            <pc:sldMk cId="2270634253" sldId="270"/>
            <ac:spMk id="2" creationId="{71E25DC7-ACFC-FD5D-A802-8EBE199C7D9E}"/>
          </ac:spMkLst>
        </pc:spChg>
        <pc:spChg chg="mod">
          <ac:chgData name="Kim Ernstrom" userId="S::kim_ernstrom@firenet.gov::500c3ea3-7bb7-4a5e-bbaa-d09d9fd54710" providerId="AD" clId="Web-{DF822170-BBCE-13BF-FBAA-677C0C02D614}" dt="2022-08-23T16:57:04.003" v="132" actId="14100"/>
          <ac:spMkLst>
            <pc:docMk/>
            <pc:sldMk cId="2270634253" sldId="270"/>
            <ac:spMk id="3" creationId="{3E6CE655-CB57-CBB7-2DF3-F0703EC0E70F}"/>
          </ac:spMkLst>
        </pc:spChg>
        <pc:spChg chg="add mod">
          <ac:chgData name="Kim Ernstrom" userId="S::kim_ernstrom@firenet.gov::500c3ea3-7bb7-4a5e-bbaa-d09d9fd54710" providerId="AD" clId="Web-{DF822170-BBCE-13BF-FBAA-677C0C02D614}" dt="2022-08-23T16:57:48.426" v="152" actId="20577"/>
          <ac:spMkLst>
            <pc:docMk/>
            <pc:sldMk cId="2270634253" sldId="270"/>
            <ac:spMk id="6" creationId="{D2F2EF5E-A35C-E353-5A42-16D86AFAC565}"/>
          </ac:spMkLst>
        </pc:spChg>
        <pc:picChg chg="add del mod">
          <ac:chgData name="Kim Ernstrom" userId="S::kim_ernstrom@firenet.gov::500c3ea3-7bb7-4a5e-bbaa-d09d9fd54710" providerId="AD" clId="Web-{DF822170-BBCE-13BF-FBAA-677C0C02D614}" dt="2022-08-23T16:59:02.708" v="165"/>
          <ac:picMkLst>
            <pc:docMk/>
            <pc:sldMk cId="2270634253" sldId="270"/>
            <ac:picMk id="4" creationId="{BF5E88BD-FC40-F968-9DA5-6E63EAC90A0E}"/>
          </ac:picMkLst>
        </pc:picChg>
        <pc:picChg chg="del mod">
          <ac:chgData name="Kim Ernstrom" userId="S::kim_ernstrom@firenet.gov::500c3ea3-7bb7-4a5e-bbaa-d09d9fd54710" providerId="AD" clId="Web-{DF822170-BBCE-13BF-FBAA-677C0C02D614}" dt="2022-08-23T16:58:19.192" v="155"/>
          <ac:picMkLst>
            <pc:docMk/>
            <pc:sldMk cId="2270634253" sldId="270"/>
            <ac:picMk id="5" creationId="{FCD6B03A-51E2-F979-F508-E7DCEA7E0474}"/>
          </ac:picMkLst>
        </pc:picChg>
      </pc:sldChg>
      <pc:sldChg chg="del">
        <pc:chgData name="Kim Ernstrom" userId="S::kim_ernstrom@firenet.gov::500c3ea3-7bb7-4a5e-bbaa-d09d9fd54710" providerId="AD" clId="Web-{DF822170-BBCE-13BF-FBAA-677C0C02D614}" dt="2022-08-23T18:28:08.375" v="221"/>
        <pc:sldMkLst>
          <pc:docMk/>
          <pc:sldMk cId="1749516734" sldId="271"/>
        </pc:sldMkLst>
      </pc:sldChg>
      <pc:sldChg chg="modSp">
        <pc:chgData name="Kim Ernstrom" userId="S::kim_ernstrom@firenet.gov::500c3ea3-7bb7-4a5e-bbaa-d09d9fd54710" providerId="AD" clId="Web-{DF822170-BBCE-13BF-FBAA-677C0C02D614}" dt="2022-08-23T20:54:54.146" v="911" actId="20577"/>
        <pc:sldMkLst>
          <pc:docMk/>
          <pc:sldMk cId="3262804409" sldId="274"/>
        </pc:sldMkLst>
        <pc:spChg chg="mod">
          <ac:chgData name="Kim Ernstrom" userId="S::kim_ernstrom@firenet.gov::500c3ea3-7bb7-4a5e-bbaa-d09d9fd54710" providerId="AD" clId="Web-{DF822170-BBCE-13BF-FBAA-677C0C02D614}" dt="2022-08-23T20:54:54.146" v="911" actId="20577"/>
          <ac:spMkLst>
            <pc:docMk/>
            <pc:sldMk cId="3262804409" sldId="274"/>
            <ac:spMk id="3" creationId="{F8B603A0-CB8C-208D-77D5-86F677B08E3A}"/>
          </ac:spMkLst>
        </pc:spChg>
      </pc:sldChg>
      <pc:sldChg chg="del">
        <pc:chgData name="Kim Ernstrom" userId="S::kim_ernstrom@firenet.gov::500c3ea3-7bb7-4a5e-bbaa-d09d9fd54710" providerId="AD" clId="Web-{DF822170-BBCE-13BF-FBAA-677C0C02D614}" dt="2022-08-23T18:28:18.907" v="222"/>
        <pc:sldMkLst>
          <pc:docMk/>
          <pc:sldMk cId="1066901051" sldId="276"/>
        </pc:sldMkLst>
      </pc:sldChg>
      <pc:sldChg chg="addSp modSp">
        <pc:chgData name="Kim Ernstrom" userId="S::kim_ernstrom@firenet.gov::500c3ea3-7bb7-4a5e-bbaa-d09d9fd54710" providerId="AD" clId="Web-{DF822170-BBCE-13BF-FBAA-677C0C02D614}" dt="2022-08-23T18:32:19.175" v="249" actId="1076"/>
        <pc:sldMkLst>
          <pc:docMk/>
          <pc:sldMk cId="665138840" sldId="279"/>
        </pc:sldMkLst>
        <pc:spChg chg="mod">
          <ac:chgData name="Kim Ernstrom" userId="S::kim_ernstrom@firenet.gov::500c3ea3-7bb7-4a5e-bbaa-d09d9fd54710" providerId="AD" clId="Web-{DF822170-BBCE-13BF-FBAA-677C0C02D614}" dt="2022-08-23T18:32:16.128" v="248" actId="1076"/>
          <ac:spMkLst>
            <pc:docMk/>
            <pc:sldMk cId="665138840" sldId="279"/>
            <ac:spMk id="2" creationId="{36137F3C-096E-21F2-F031-590C66E7B4B1}"/>
          </ac:spMkLst>
        </pc:spChg>
        <pc:spChg chg="mod">
          <ac:chgData name="Kim Ernstrom" userId="S::kim_ernstrom@firenet.gov::500c3ea3-7bb7-4a5e-bbaa-d09d9fd54710" providerId="AD" clId="Web-{DF822170-BBCE-13BF-FBAA-677C0C02D614}" dt="2022-08-23T18:32:19.175" v="249" actId="1076"/>
          <ac:spMkLst>
            <pc:docMk/>
            <pc:sldMk cId="665138840" sldId="279"/>
            <ac:spMk id="3" creationId="{10ED0A6B-4BCD-F38A-0557-CEC5FDD61B09}"/>
          </ac:spMkLst>
        </pc:spChg>
        <pc:spChg chg="add mod">
          <ac:chgData name="Kim Ernstrom" userId="S::kim_ernstrom@firenet.gov::500c3ea3-7bb7-4a5e-bbaa-d09d9fd54710" providerId="AD" clId="Web-{DF822170-BBCE-13BF-FBAA-677C0C02D614}" dt="2022-08-23T18:32:09.206" v="246" actId="1076"/>
          <ac:spMkLst>
            <pc:docMk/>
            <pc:sldMk cId="665138840" sldId="279"/>
            <ac:spMk id="6" creationId="{B3B0BBC2-B949-2B0F-F730-B6EFD1D6650E}"/>
          </ac:spMkLst>
        </pc:spChg>
        <pc:cxnChg chg="add mod">
          <ac:chgData name="Kim Ernstrom" userId="S::kim_ernstrom@firenet.gov::500c3ea3-7bb7-4a5e-bbaa-d09d9fd54710" providerId="AD" clId="Web-{DF822170-BBCE-13BF-FBAA-677C0C02D614}" dt="2022-08-23T18:31:50.878" v="243"/>
          <ac:cxnSpMkLst>
            <pc:docMk/>
            <pc:sldMk cId="665138840" sldId="279"/>
            <ac:cxnSpMk id="5" creationId="{23C56705-807F-5C95-4E40-0A215F70BB54}"/>
          </ac:cxnSpMkLst>
        </pc:cxnChg>
      </pc:sldChg>
      <pc:sldChg chg="del ord">
        <pc:chgData name="Kim Ernstrom" userId="S::kim_ernstrom@firenet.gov::500c3ea3-7bb7-4a5e-bbaa-d09d9fd54710" providerId="AD" clId="Web-{DF822170-BBCE-13BF-FBAA-677C0C02D614}" dt="2022-08-23T20:42:09.077" v="899"/>
        <pc:sldMkLst>
          <pc:docMk/>
          <pc:sldMk cId="1754225536" sldId="281"/>
        </pc:sldMkLst>
      </pc:sldChg>
      <pc:sldChg chg="delSp del">
        <pc:chgData name="Kim Ernstrom" userId="S::kim_ernstrom@firenet.gov::500c3ea3-7bb7-4a5e-bbaa-d09d9fd54710" providerId="AD" clId="Web-{DF822170-BBCE-13BF-FBAA-677C0C02D614}" dt="2022-08-23T18:28:23.297" v="223"/>
        <pc:sldMkLst>
          <pc:docMk/>
          <pc:sldMk cId="3314983353" sldId="282"/>
        </pc:sldMkLst>
        <pc:picChg chg="del">
          <ac:chgData name="Kim Ernstrom" userId="S::kim_ernstrom@firenet.gov::500c3ea3-7bb7-4a5e-bbaa-d09d9fd54710" providerId="AD" clId="Web-{DF822170-BBCE-13BF-FBAA-677C0C02D614}" dt="2022-08-23T16:21:08.766" v="0"/>
          <ac:picMkLst>
            <pc:docMk/>
            <pc:sldMk cId="3314983353" sldId="282"/>
            <ac:picMk id="4" creationId="{EEFE784A-D4A2-A2AB-DF1D-A6EF318CEA11}"/>
          </ac:picMkLst>
        </pc:picChg>
      </pc:sldChg>
      <pc:sldChg chg="del">
        <pc:chgData name="Kim Ernstrom" userId="S::kim_ernstrom@firenet.gov::500c3ea3-7bb7-4a5e-bbaa-d09d9fd54710" providerId="AD" clId="Web-{DF822170-BBCE-13BF-FBAA-677C0C02D614}" dt="2022-08-23T16:55:48.455" v="116"/>
        <pc:sldMkLst>
          <pc:docMk/>
          <pc:sldMk cId="3805225958" sldId="283"/>
        </pc:sldMkLst>
      </pc:sldChg>
      <pc:sldChg chg="addSp delSp modSp">
        <pc:chgData name="Kim Ernstrom" userId="S::kim_ernstrom@firenet.gov::500c3ea3-7bb7-4a5e-bbaa-d09d9fd54710" providerId="AD" clId="Web-{DF822170-BBCE-13BF-FBAA-677C0C02D614}" dt="2022-08-23T21:32:50.697" v="1066" actId="1076"/>
        <pc:sldMkLst>
          <pc:docMk/>
          <pc:sldMk cId="1089564318" sldId="284"/>
        </pc:sldMkLst>
        <pc:spChg chg="mod">
          <ac:chgData name="Kim Ernstrom" userId="S::kim_ernstrom@firenet.gov::500c3ea3-7bb7-4a5e-bbaa-d09d9fd54710" providerId="AD" clId="Web-{DF822170-BBCE-13BF-FBAA-677C0C02D614}" dt="2022-08-23T21:32:19.884" v="1064" actId="1076"/>
          <ac:spMkLst>
            <pc:docMk/>
            <pc:sldMk cId="1089564318" sldId="284"/>
            <ac:spMk id="2" creationId="{5A54081B-E2C3-17F7-F6E4-82CBE8BA082D}"/>
          </ac:spMkLst>
        </pc:spChg>
        <pc:spChg chg="add mod">
          <ac:chgData name="Kim Ernstrom" userId="S::kim_ernstrom@firenet.gov::500c3ea3-7bb7-4a5e-bbaa-d09d9fd54710" providerId="AD" clId="Web-{DF822170-BBCE-13BF-FBAA-677C0C02D614}" dt="2022-08-23T21:32:50.697" v="1066" actId="1076"/>
          <ac:spMkLst>
            <pc:docMk/>
            <pc:sldMk cId="1089564318" sldId="284"/>
            <ac:spMk id="4" creationId="{3A3970F9-748A-4CCC-DF7B-BAD646A8C940}"/>
          </ac:spMkLst>
        </pc:spChg>
        <pc:spChg chg="del">
          <ac:chgData name="Kim Ernstrom" userId="S::kim_ernstrom@firenet.gov::500c3ea3-7bb7-4a5e-bbaa-d09d9fd54710" providerId="AD" clId="Web-{DF822170-BBCE-13BF-FBAA-677C0C02D614}" dt="2022-08-23T21:29:58.024" v="1009"/>
          <ac:spMkLst>
            <pc:docMk/>
            <pc:sldMk cId="1089564318" sldId="284"/>
            <ac:spMk id="6" creationId="{EEE2E3B6-7790-F04C-247C-8FCC4E6A2A67}"/>
          </ac:spMkLst>
        </pc:spChg>
        <pc:picChg chg="mod ord">
          <ac:chgData name="Kim Ernstrom" userId="S::kim_ernstrom@firenet.gov::500c3ea3-7bb7-4a5e-bbaa-d09d9fd54710" providerId="AD" clId="Web-{DF822170-BBCE-13BF-FBAA-677C0C02D614}" dt="2022-08-23T21:32:17.212" v="1063" actId="14100"/>
          <ac:picMkLst>
            <pc:docMk/>
            <pc:sldMk cId="1089564318" sldId="284"/>
            <ac:picMk id="5" creationId="{0F11DED8-D722-5AE6-EF0B-27F3F45E2A66}"/>
          </ac:picMkLst>
        </pc:picChg>
      </pc:sldChg>
      <pc:sldChg chg="addSp delSp modSp ord">
        <pc:chgData name="Kim Ernstrom" userId="S::kim_ernstrom@firenet.gov::500c3ea3-7bb7-4a5e-bbaa-d09d9fd54710" providerId="AD" clId="Web-{DF822170-BBCE-13BF-FBAA-677C0C02D614}" dt="2022-08-23T21:08:16.200" v="1008" actId="1076"/>
        <pc:sldMkLst>
          <pc:docMk/>
          <pc:sldMk cId="2990407533" sldId="285"/>
        </pc:sldMkLst>
        <pc:spChg chg="add">
          <ac:chgData name="Kim Ernstrom" userId="S::kim_ernstrom@firenet.gov::500c3ea3-7bb7-4a5e-bbaa-d09d9fd54710" providerId="AD" clId="Web-{DF822170-BBCE-13BF-FBAA-677C0C02D614}" dt="2022-08-23T21:02:28.494" v="941"/>
          <ac:spMkLst>
            <pc:docMk/>
            <pc:sldMk cId="2990407533" sldId="285"/>
            <ac:spMk id="5" creationId="{1FC2C93B-1CA5-9D68-C5C4-115E972F0EC4}"/>
          </ac:spMkLst>
        </pc:spChg>
        <pc:spChg chg="add mod">
          <ac:chgData name="Kim Ernstrom" userId="S::kim_ernstrom@firenet.gov::500c3ea3-7bb7-4a5e-bbaa-d09d9fd54710" providerId="AD" clId="Web-{DF822170-BBCE-13BF-FBAA-677C0C02D614}" dt="2022-08-23T21:06:39.855" v="968" actId="20577"/>
          <ac:spMkLst>
            <pc:docMk/>
            <pc:sldMk cId="2990407533" sldId="285"/>
            <ac:spMk id="7" creationId="{E33719F0-0B14-79D6-35E9-4D7EE634B75B}"/>
          </ac:spMkLst>
        </pc:spChg>
        <pc:spChg chg="add mod">
          <ac:chgData name="Kim Ernstrom" userId="S::kim_ernstrom@firenet.gov::500c3ea3-7bb7-4a5e-bbaa-d09d9fd54710" providerId="AD" clId="Web-{DF822170-BBCE-13BF-FBAA-677C0C02D614}" dt="2022-08-23T21:07:23.059" v="987"/>
          <ac:spMkLst>
            <pc:docMk/>
            <pc:sldMk cId="2990407533" sldId="285"/>
            <ac:spMk id="9" creationId="{8B932558-7AF9-5904-D748-39D5C2C0777E}"/>
          </ac:spMkLst>
        </pc:spChg>
        <pc:spChg chg="add mod">
          <ac:chgData name="Kim Ernstrom" userId="S::kim_ernstrom@firenet.gov::500c3ea3-7bb7-4a5e-bbaa-d09d9fd54710" providerId="AD" clId="Web-{DF822170-BBCE-13BF-FBAA-677C0C02D614}" dt="2022-08-23T21:08:16.200" v="1008" actId="1076"/>
          <ac:spMkLst>
            <pc:docMk/>
            <pc:sldMk cId="2990407533" sldId="285"/>
            <ac:spMk id="13" creationId="{9318A411-0A23-FBB6-A040-A6FCACA46061}"/>
          </ac:spMkLst>
        </pc:spChg>
        <pc:picChg chg="add mod">
          <ac:chgData name="Kim Ernstrom" userId="S::kim_ernstrom@firenet.gov::500c3ea3-7bb7-4a5e-bbaa-d09d9fd54710" providerId="AD" clId="Web-{DF822170-BBCE-13BF-FBAA-677C0C02D614}" dt="2022-08-23T16:42:10.067" v="80" actId="1076"/>
          <ac:picMkLst>
            <pc:docMk/>
            <pc:sldMk cId="2990407533" sldId="285"/>
            <ac:picMk id="2" creationId="{CE1D9BD1-F5CA-A1D6-62E3-1536E3E5535F}"/>
          </ac:picMkLst>
        </pc:picChg>
        <pc:cxnChg chg="add mod">
          <ac:chgData name="Kim Ernstrom" userId="S::kim_ernstrom@firenet.gov::500c3ea3-7bb7-4a5e-bbaa-d09d9fd54710" providerId="AD" clId="Web-{DF822170-BBCE-13BF-FBAA-677C0C02D614}" dt="2022-08-23T16:41:20.863" v="66" actId="1076"/>
          <ac:cxnSpMkLst>
            <pc:docMk/>
            <pc:sldMk cId="2990407533" sldId="285"/>
            <ac:cxnSpMk id="4" creationId="{2908CBCC-C822-7B56-2462-0D8218EA8379}"/>
          </ac:cxnSpMkLst>
        </pc:cxnChg>
        <pc:cxnChg chg="add mod">
          <ac:chgData name="Kim Ernstrom" userId="S::kim_ernstrom@firenet.gov::500c3ea3-7bb7-4a5e-bbaa-d09d9fd54710" providerId="AD" clId="Web-{DF822170-BBCE-13BF-FBAA-677C0C02D614}" dt="2022-08-23T16:41:47.989" v="73" actId="1076"/>
          <ac:cxnSpMkLst>
            <pc:docMk/>
            <pc:sldMk cId="2990407533" sldId="285"/>
            <ac:cxnSpMk id="6" creationId="{87D16269-8411-4780-C68D-2E9BE6E91965}"/>
          </ac:cxnSpMkLst>
        </pc:cxnChg>
        <pc:cxnChg chg="add mod">
          <ac:chgData name="Kim Ernstrom" userId="S::kim_ernstrom@firenet.gov::500c3ea3-7bb7-4a5e-bbaa-d09d9fd54710" providerId="AD" clId="Web-{DF822170-BBCE-13BF-FBAA-677C0C02D614}" dt="2022-08-23T16:42:03.911" v="78" actId="14100"/>
          <ac:cxnSpMkLst>
            <pc:docMk/>
            <pc:sldMk cId="2990407533" sldId="285"/>
            <ac:cxnSpMk id="8" creationId="{74957B15-8DC2-F88F-3A41-94B95BBE2343}"/>
          </ac:cxnSpMkLst>
        </pc:cxnChg>
        <pc:cxnChg chg="add mod">
          <ac:chgData name="Kim Ernstrom" userId="S::kim_ernstrom@firenet.gov::500c3ea3-7bb7-4a5e-bbaa-d09d9fd54710" providerId="AD" clId="Web-{DF822170-BBCE-13BF-FBAA-677C0C02D614}" dt="2022-08-23T16:42:16.270" v="82" actId="14100"/>
          <ac:cxnSpMkLst>
            <pc:docMk/>
            <pc:sldMk cId="2990407533" sldId="285"/>
            <ac:cxnSpMk id="10" creationId="{767E168E-B95A-F161-6308-00D64A7CE56C}"/>
          </ac:cxnSpMkLst>
        </pc:cxnChg>
        <pc:cxnChg chg="add mod">
          <ac:chgData name="Kim Ernstrom" userId="S::kim_ernstrom@firenet.gov::500c3ea3-7bb7-4a5e-bbaa-d09d9fd54710" providerId="AD" clId="Web-{DF822170-BBCE-13BF-FBAA-677C0C02D614}" dt="2022-08-23T16:43:39.412" v="87" actId="14100"/>
          <ac:cxnSpMkLst>
            <pc:docMk/>
            <pc:sldMk cId="2990407533" sldId="285"/>
            <ac:cxnSpMk id="11" creationId="{1EECA1AB-32A7-D101-02BF-53C27AFA3D66}"/>
          </ac:cxnSpMkLst>
        </pc:cxnChg>
        <pc:cxnChg chg="add mod">
          <ac:chgData name="Kim Ernstrom" userId="S::kim_ernstrom@firenet.gov::500c3ea3-7bb7-4a5e-bbaa-d09d9fd54710" providerId="AD" clId="Web-{DF822170-BBCE-13BF-FBAA-677C0C02D614}" dt="2022-08-23T16:44:08.038" v="90" actId="14100"/>
          <ac:cxnSpMkLst>
            <pc:docMk/>
            <pc:sldMk cId="2990407533" sldId="285"/>
            <ac:cxnSpMk id="12" creationId="{F119E3E1-6933-312D-82E8-76ABAB9B22C8}"/>
          </ac:cxnSpMkLst>
        </pc:cxnChg>
        <pc:cxnChg chg="add del mod">
          <ac:chgData name="Kim Ernstrom" userId="S::kim_ernstrom@firenet.gov::500c3ea3-7bb7-4a5e-bbaa-d09d9fd54710" providerId="AD" clId="Web-{DF822170-BBCE-13BF-FBAA-677C0C02D614}" dt="2022-08-23T16:44:33.054" v="95"/>
          <ac:cxnSpMkLst>
            <pc:docMk/>
            <pc:sldMk cId="2990407533" sldId="285"/>
            <ac:cxnSpMk id="13" creationId="{9064A0EB-A615-EB94-6E1E-136BCD8EC027}"/>
          </ac:cxnSpMkLst>
        </pc:cxnChg>
        <pc:cxnChg chg="add mod">
          <ac:chgData name="Kim Ernstrom" userId="S::kim_ernstrom@firenet.gov::500c3ea3-7bb7-4a5e-bbaa-d09d9fd54710" providerId="AD" clId="Web-{DF822170-BBCE-13BF-FBAA-677C0C02D614}" dt="2022-08-23T16:44:49.007" v="97" actId="14100"/>
          <ac:cxnSpMkLst>
            <pc:docMk/>
            <pc:sldMk cId="2990407533" sldId="285"/>
            <ac:cxnSpMk id="14" creationId="{B2E8059E-9BF2-482F-ABBB-F8514A80C9FE}"/>
          </ac:cxnSpMkLst>
        </pc:cxnChg>
        <pc:cxnChg chg="add mod">
          <ac:chgData name="Kim Ernstrom" userId="S::kim_ernstrom@firenet.gov::500c3ea3-7bb7-4a5e-bbaa-d09d9fd54710" providerId="AD" clId="Web-{DF822170-BBCE-13BF-FBAA-677C0C02D614}" dt="2022-08-23T16:45:27.836" v="102" actId="14100"/>
          <ac:cxnSpMkLst>
            <pc:docMk/>
            <pc:sldMk cId="2990407533" sldId="285"/>
            <ac:cxnSpMk id="15" creationId="{40A566D9-30D3-7F2F-D133-D6A11550907B}"/>
          </ac:cxnSpMkLst>
        </pc:cxnChg>
        <pc:cxnChg chg="add mod">
          <ac:chgData name="Kim Ernstrom" userId="S::kim_ernstrom@firenet.gov::500c3ea3-7bb7-4a5e-bbaa-d09d9fd54710" providerId="AD" clId="Web-{DF822170-BBCE-13BF-FBAA-677C0C02D614}" dt="2022-08-23T16:45:47.102" v="105" actId="14100"/>
          <ac:cxnSpMkLst>
            <pc:docMk/>
            <pc:sldMk cId="2990407533" sldId="285"/>
            <ac:cxnSpMk id="16" creationId="{56D0D247-79C6-4B2B-0FEE-8736DB725D37}"/>
          </ac:cxnSpMkLst>
        </pc:cxnChg>
        <pc:cxnChg chg="add mod">
          <ac:chgData name="Kim Ernstrom" userId="S::kim_ernstrom@firenet.gov::500c3ea3-7bb7-4a5e-bbaa-d09d9fd54710" providerId="AD" clId="Web-{DF822170-BBCE-13BF-FBAA-677C0C02D614}" dt="2022-08-23T16:46:22.274" v="111" actId="1076"/>
          <ac:cxnSpMkLst>
            <pc:docMk/>
            <pc:sldMk cId="2990407533" sldId="285"/>
            <ac:cxnSpMk id="17" creationId="{99729762-81B8-900E-DE6A-CC438CB4017B}"/>
          </ac:cxnSpMkLst>
        </pc:cxnChg>
      </pc:sldChg>
      <pc:sldChg chg="addSp modSp ord">
        <pc:chgData name="Kim Ernstrom" userId="S::kim_ernstrom@firenet.gov::500c3ea3-7bb7-4a5e-bbaa-d09d9fd54710" providerId="AD" clId="Web-{DF822170-BBCE-13BF-FBAA-677C0C02D614}" dt="2022-08-23T20:42:33.328" v="904" actId="1076"/>
        <pc:sldMkLst>
          <pc:docMk/>
          <pc:sldMk cId="3550556244" sldId="286"/>
        </pc:sldMkLst>
        <pc:picChg chg="add mod">
          <ac:chgData name="Kim Ernstrom" userId="S::kim_ernstrom@firenet.gov::500c3ea3-7bb7-4a5e-bbaa-d09d9fd54710" providerId="AD" clId="Web-{DF822170-BBCE-13BF-FBAA-677C0C02D614}" dt="2022-08-23T20:42:33.328" v="904" actId="1076"/>
          <ac:picMkLst>
            <pc:docMk/>
            <pc:sldMk cId="3550556244" sldId="286"/>
            <ac:picMk id="2" creationId="{764677EB-A867-23BF-8DBD-2EFF4616429E}"/>
          </ac:picMkLst>
        </pc:picChg>
      </pc:sldChg>
      <pc:sldChg chg="addSp delSp modSp new ord">
        <pc:chgData name="Kim Ernstrom" userId="S::kim_ernstrom@firenet.gov::500c3ea3-7bb7-4a5e-bbaa-d09d9fd54710" providerId="AD" clId="Web-{DF822170-BBCE-13BF-FBAA-677C0C02D614}" dt="2022-08-23T22:18:23.664" v="1453" actId="1076"/>
        <pc:sldMkLst>
          <pc:docMk/>
          <pc:sldMk cId="4174826116" sldId="287"/>
        </pc:sldMkLst>
        <pc:spChg chg="add del mod">
          <ac:chgData name="Kim Ernstrom" userId="S::kim_ernstrom@firenet.gov::500c3ea3-7bb7-4a5e-bbaa-d09d9fd54710" providerId="AD" clId="Web-{DF822170-BBCE-13BF-FBAA-677C0C02D614}" dt="2022-08-23T16:38:25.876" v="36"/>
          <ac:spMkLst>
            <pc:docMk/>
            <pc:sldMk cId="4174826116" sldId="287"/>
            <ac:spMk id="4" creationId="{E7A38F1C-E2B8-5839-12CA-1E469103E877}"/>
          </ac:spMkLst>
        </pc:spChg>
        <pc:spChg chg="add mod">
          <ac:chgData name="Kim Ernstrom" userId="S::kim_ernstrom@firenet.gov::500c3ea3-7bb7-4a5e-bbaa-d09d9fd54710" providerId="AD" clId="Web-{DF822170-BBCE-13BF-FBAA-677C0C02D614}" dt="2022-08-23T22:18:20.273" v="1452" actId="14100"/>
          <ac:spMkLst>
            <pc:docMk/>
            <pc:sldMk cId="4174826116" sldId="287"/>
            <ac:spMk id="10" creationId="{C192E17F-F80F-030F-E379-72974B588798}"/>
          </ac:spMkLst>
        </pc:spChg>
        <pc:spChg chg="add mod">
          <ac:chgData name="Kim Ernstrom" userId="S::kim_ernstrom@firenet.gov::500c3ea3-7bb7-4a5e-bbaa-d09d9fd54710" providerId="AD" clId="Web-{DF822170-BBCE-13BF-FBAA-677C0C02D614}" dt="2022-08-23T22:18:23.664" v="1453" actId="1076"/>
          <ac:spMkLst>
            <pc:docMk/>
            <pc:sldMk cId="4174826116" sldId="287"/>
            <ac:spMk id="11" creationId="{97FC7E21-6EF6-5902-95F8-D38EBA9421EB}"/>
          </ac:spMkLst>
        </pc:spChg>
        <pc:picChg chg="add mod">
          <ac:chgData name="Kim Ernstrom" userId="S::kim_ernstrom@firenet.gov::500c3ea3-7bb7-4a5e-bbaa-d09d9fd54710" providerId="AD" clId="Web-{DF822170-BBCE-13BF-FBAA-677C0C02D614}" dt="2022-08-23T16:26:34.927" v="10" actId="14100"/>
          <ac:picMkLst>
            <pc:docMk/>
            <pc:sldMk cId="4174826116" sldId="287"/>
            <ac:picMk id="2" creationId="{F410B31A-7DFB-0540-D248-8148736F75C2}"/>
          </ac:picMkLst>
        </pc:picChg>
        <pc:cxnChg chg="add mod">
          <ac:chgData name="Kim Ernstrom" userId="S::kim_ernstrom@firenet.gov::500c3ea3-7bb7-4a5e-bbaa-d09d9fd54710" providerId="AD" clId="Web-{DF822170-BBCE-13BF-FBAA-677C0C02D614}" dt="2022-08-23T16:38:06.438" v="31"/>
          <ac:cxnSpMkLst>
            <pc:docMk/>
            <pc:sldMk cId="4174826116" sldId="287"/>
            <ac:cxnSpMk id="3" creationId="{51F77771-AEC4-0B9C-199E-1BB870E9DED9}"/>
          </ac:cxnSpMkLst>
        </pc:cxnChg>
        <pc:cxnChg chg="add mod">
          <ac:chgData name="Kim Ernstrom" userId="S::kim_ernstrom@firenet.gov::500c3ea3-7bb7-4a5e-bbaa-d09d9fd54710" providerId="AD" clId="Web-{DF822170-BBCE-13BF-FBAA-677C0C02D614}" dt="2022-08-23T16:39:38.330" v="40" actId="1076"/>
          <ac:cxnSpMkLst>
            <pc:docMk/>
            <pc:sldMk cId="4174826116" sldId="287"/>
            <ac:cxnSpMk id="5" creationId="{DC9DA8AC-F49E-A5EC-56DC-03434365A7F0}"/>
          </ac:cxnSpMkLst>
        </pc:cxnChg>
        <pc:cxnChg chg="add mod">
          <ac:chgData name="Kim Ernstrom" userId="S::kim_ernstrom@firenet.gov::500c3ea3-7bb7-4a5e-bbaa-d09d9fd54710" providerId="AD" clId="Web-{DF822170-BBCE-13BF-FBAA-677C0C02D614}" dt="2022-08-23T16:39:56.456" v="46" actId="1076"/>
          <ac:cxnSpMkLst>
            <pc:docMk/>
            <pc:sldMk cId="4174826116" sldId="287"/>
            <ac:cxnSpMk id="6" creationId="{78243668-3106-B671-5C34-E804A9518105}"/>
          </ac:cxnSpMkLst>
        </pc:cxnChg>
        <pc:cxnChg chg="add mod">
          <ac:chgData name="Kim Ernstrom" userId="S::kim_ernstrom@firenet.gov::500c3ea3-7bb7-4a5e-bbaa-d09d9fd54710" providerId="AD" clId="Web-{DF822170-BBCE-13BF-FBAA-677C0C02D614}" dt="2022-08-23T16:40:35.144" v="60" actId="1076"/>
          <ac:cxnSpMkLst>
            <pc:docMk/>
            <pc:sldMk cId="4174826116" sldId="287"/>
            <ac:cxnSpMk id="7" creationId="{31022CD3-9175-F623-A333-DFD14AC7B815}"/>
          </ac:cxnSpMkLst>
        </pc:cxnChg>
        <pc:cxnChg chg="add mod">
          <ac:chgData name="Kim Ernstrom" userId="S::kim_ernstrom@firenet.gov::500c3ea3-7bb7-4a5e-bbaa-d09d9fd54710" providerId="AD" clId="Web-{DF822170-BBCE-13BF-FBAA-677C0C02D614}" dt="2022-08-23T16:40:33.691" v="59" actId="1076"/>
          <ac:cxnSpMkLst>
            <pc:docMk/>
            <pc:sldMk cId="4174826116" sldId="287"/>
            <ac:cxnSpMk id="8" creationId="{CD9C8ADA-48D0-CECE-D5AC-F6B76E8F125B}"/>
          </ac:cxnSpMkLst>
        </pc:cxnChg>
        <pc:cxnChg chg="add mod">
          <ac:chgData name="Kim Ernstrom" userId="S::kim_ernstrom@firenet.gov::500c3ea3-7bb7-4a5e-bbaa-d09d9fd54710" providerId="AD" clId="Web-{DF822170-BBCE-13BF-FBAA-677C0C02D614}" dt="2022-08-23T16:40:46.800" v="62" actId="1076"/>
          <ac:cxnSpMkLst>
            <pc:docMk/>
            <pc:sldMk cId="4174826116" sldId="287"/>
            <ac:cxnSpMk id="9" creationId="{4E05EF44-B2AC-DFC6-9AFE-4611E612B607}"/>
          </ac:cxnSpMkLst>
        </pc:cxnChg>
      </pc:sldChg>
      <pc:sldChg chg="addSp modSp add ord replId">
        <pc:chgData name="Kim Ernstrom" userId="S::kim_ernstrom@firenet.gov::500c3ea3-7bb7-4a5e-bbaa-d09d9fd54710" providerId="AD" clId="Web-{DF822170-BBCE-13BF-FBAA-677C0C02D614}" dt="2022-08-23T23:25:42.194" v="1634"/>
        <pc:sldMkLst>
          <pc:docMk/>
          <pc:sldMk cId="3835536269" sldId="288"/>
        </pc:sldMkLst>
        <pc:spChg chg="add mod">
          <ac:chgData name="Kim Ernstrom" userId="S::kim_ernstrom@firenet.gov::500c3ea3-7bb7-4a5e-bbaa-d09d9fd54710" providerId="AD" clId="Web-{DF822170-BBCE-13BF-FBAA-677C0C02D614}" dt="2022-08-23T19:40:46.305" v="494" actId="14100"/>
          <ac:spMkLst>
            <pc:docMk/>
            <pc:sldMk cId="3835536269" sldId="288"/>
            <ac:spMk id="4" creationId="{1569C105-891B-046A-9EB3-B7F2A4687601}"/>
          </ac:spMkLst>
        </pc:spChg>
        <pc:spChg chg="add">
          <ac:chgData name="Kim Ernstrom" userId="S::kim_ernstrom@firenet.gov::500c3ea3-7bb7-4a5e-bbaa-d09d9fd54710" providerId="AD" clId="Web-{DF822170-BBCE-13BF-FBAA-677C0C02D614}" dt="2022-08-23T22:52:30.867" v="1562"/>
          <ac:spMkLst>
            <pc:docMk/>
            <pc:sldMk cId="3835536269" sldId="288"/>
            <ac:spMk id="11" creationId="{AC57FF01-3CD0-8440-76C6-A823B0326F9D}"/>
          </ac:spMkLst>
        </pc:spChg>
        <pc:spChg chg="add">
          <ac:chgData name="Kim Ernstrom" userId="S::kim_ernstrom@firenet.gov::500c3ea3-7bb7-4a5e-bbaa-d09d9fd54710" providerId="AD" clId="Web-{DF822170-BBCE-13BF-FBAA-677C0C02D614}" dt="2022-08-23T22:52:30.883" v="1563"/>
          <ac:spMkLst>
            <pc:docMk/>
            <pc:sldMk cId="3835536269" sldId="288"/>
            <ac:spMk id="13" creationId="{6CF65EFD-D54D-B074-0D44-2FD17EEDFECB}"/>
          </ac:spMkLst>
        </pc:spChg>
        <pc:spChg chg="add mod">
          <ac:chgData name="Kim Ernstrom" userId="S::kim_ernstrom@firenet.gov::500c3ea3-7bb7-4a5e-bbaa-d09d9fd54710" providerId="AD" clId="Web-{DF822170-BBCE-13BF-FBAA-677C0C02D614}" dt="2022-08-23T22:56:46.121" v="1572"/>
          <ac:spMkLst>
            <pc:docMk/>
            <pc:sldMk cId="3835536269" sldId="288"/>
            <ac:spMk id="14" creationId="{B6EA08DC-B935-EB97-62A9-3939E9978DCF}"/>
          </ac:spMkLst>
        </pc:spChg>
        <pc:spChg chg="add">
          <ac:chgData name="Kim Ernstrom" userId="S::kim_ernstrom@firenet.gov::500c3ea3-7bb7-4a5e-bbaa-d09d9fd54710" providerId="AD" clId="Web-{DF822170-BBCE-13BF-FBAA-677C0C02D614}" dt="2022-08-23T23:25:42.194" v="1634"/>
          <ac:spMkLst>
            <pc:docMk/>
            <pc:sldMk cId="3835536269" sldId="288"/>
            <ac:spMk id="16" creationId="{B82706E5-B66F-7C2F-4BF4-4340A8832D3B}"/>
          </ac:spMkLst>
        </pc:spChg>
      </pc:sldChg>
      <pc:sldChg chg="addSp delSp modSp new">
        <pc:chgData name="Kim Ernstrom" userId="S::kim_ernstrom@firenet.gov::500c3ea3-7bb7-4a5e-bbaa-d09d9fd54710" providerId="AD" clId="Web-{DF822170-BBCE-13BF-FBAA-677C0C02D614}" dt="2022-08-23T23:06:00.598" v="1601" actId="14100"/>
        <pc:sldMkLst>
          <pc:docMk/>
          <pc:sldMk cId="196890531" sldId="289"/>
        </pc:sldMkLst>
        <pc:spChg chg="add mod">
          <ac:chgData name="Kim Ernstrom" userId="S::kim_ernstrom@firenet.gov::500c3ea3-7bb7-4a5e-bbaa-d09d9fd54710" providerId="AD" clId="Web-{DF822170-BBCE-13BF-FBAA-677C0C02D614}" dt="2022-08-23T23:01:09.953" v="1577"/>
          <ac:spMkLst>
            <pc:docMk/>
            <pc:sldMk cId="196890531" sldId="289"/>
            <ac:spMk id="4" creationId="{CDFE9048-7AC3-52F2-1666-800044AE5EFA}"/>
          </ac:spMkLst>
        </pc:spChg>
        <pc:spChg chg="add del mod">
          <ac:chgData name="Kim Ernstrom" userId="S::kim_ernstrom@firenet.gov::500c3ea3-7bb7-4a5e-bbaa-d09d9fd54710" providerId="AD" clId="Web-{DF822170-BBCE-13BF-FBAA-677C0C02D614}" dt="2022-08-23T16:59:20.099" v="169"/>
          <ac:spMkLst>
            <pc:docMk/>
            <pc:sldMk cId="196890531" sldId="289"/>
            <ac:spMk id="4" creationId="{E89A8E86-342F-38F4-C3DE-AF672D3874CE}"/>
          </ac:spMkLst>
        </pc:spChg>
        <pc:spChg chg="add del mod">
          <ac:chgData name="Kim Ernstrom" userId="S::kim_ernstrom@firenet.gov::500c3ea3-7bb7-4a5e-bbaa-d09d9fd54710" providerId="AD" clId="Web-{DF822170-BBCE-13BF-FBAA-677C0C02D614}" dt="2022-08-23T22:28:42.126" v="1527"/>
          <ac:spMkLst>
            <pc:docMk/>
            <pc:sldMk cId="196890531" sldId="289"/>
            <ac:spMk id="5" creationId="{15295408-8C64-3FEE-DAF4-FFE65E5DB17D}"/>
          </ac:spMkLst>
        </pc:spChg>
        <pc:spChg chg="add del mod">
          <ac:chgData name="Kim Ernstrom" userId="S::kim_ernstrom@firenet.gov::500c3ea3-7bb7-4a5e-bbaa-d09d9fd54710" providerId="AD" clId="Web-{DF822170-BBCE-13BF-FBAA-677C0C02D614}" dt="2022-08-23T22:19:08.039" v="1454"/>
          <ac:spMkLst>
            <pc:docMk/>
            <pc:sldMk cId="196890531" sldId="289"/>
            <ac:spMk id="6" creationId="{F4A5DAAC-6E97-710D-0C6E-457BFE7D5550}"/>
          </ac:spMkLst>
        </pc:spChg>
        <pc:spChg chg="add del mod">
          <ac:chgData name="Kim Ernstrom" userId="S::kim_ernstrom@firenet.gov::500c3ea3-7bb7-4a5e-bbaa-d09d9fd54710" providerId="AD" clId="Web-{DF822170-BBCE-13BF-FBAA-677C0C02D614}" dt="2022-08-23T23:01:07.328" v="1576" actId="1076"/>
          <ac:spMkLst>
            <pc:docMk/>
            <pc:sldMk cId="196890531" sldId="289"/>
            <ac:spMk id="7" creationId="{79D42988-CEC1-9F4D-9D4A-F278489CBC80}"/>
          </ac:spMkLst>
        </pc:spChg>
        <pc:spChg chg="add">
          <ac:chgData name="Kim Ernstrom" userId="S::kim_ernstrom@firenet.gov::500c3ea3-7bb7-4a5e-bbaa-d09d9fd54710" providerId="AD" clId="Web-{DF822170-BBCE-13BF-FBAA-677C0C02D614}" dt="2022-08-23T22:28:24.657" v="1525"/>
          <ac:spMkLst>
            <pc:docMk/>
            <pc:sldMk cId="196890531" sldId="289"/>
            <ac:spMk id="8" creationId="{5B8056B5-6CB5-4B56-2833-E7EE3612B48A}"/>
          </ac:spMkLst>
        </pc:spChg>
        <pc:spChg chg="add mod">
          <ac:chgData name="Kim Ernstrom" userId="S::kim_ernstrom@firenet.gov::500c3ea3-7bb7-4a5e-bbaa-d09d9fd54710" providerId="AD" clId="Web-{DF822170-BBCE-13BF-FBAA-677C0C02D614}" dt="2022-08-23T23:02:40.970" v="1596" actId="14100"/>
          <ac:spMkLst>
            <pc:docMk/>
            <pc:sldMk cId="196890531" sldId="289"/>
            <ac:spMk id="13" creationId="{F8102CC7-742F-52B2-E753-9CC899A5B0D5}"/>
          </ac:spMkLst>
        </pc:spChg>
        <pc:picChg chg="add mod">
          <ac:chgData name="Kim Ernstrom" userId="S::kim_ernstrom@firenet.gov::500c3ea3-7bb7-4a5e-bbaa-d09d9fd54710" providerId="AD" clId="Web-{DF822170-BBCE-13BF-FBAA-677C0C02D614}" dt="2022-08-23T23:02:22.032" v="1590" actId="1076"/>
          <ac:picMkLst>
            <pc:docMk/>
            <pc:sldMk cId="196890531" sldId="289"/>
            <ac:picMk id="2" creationId="{E50D79EE-52BD-DE04-B3F7-B9F6D98545E4}"/>
          </ac:picMkLst>
        </pc:picChg>
        <pc:picChg chg="add del mod">
          <ac:chgData name="Kim Ernstrom" userId="S::kim_ernstrom@firenet.gov::500c3ea3-7bb7-4a5e-bbaa-d09d9fd54710" providerId="AD" clId="Web-{DF822170-BBCE-13BF-FBAA-677C0C02D614}" dt="2022-08-23T22:29:39.330" v="1533"/>
          <ac:picMkLst>
            <pc:docMk/>
            <pc:sldMk cId="196890531" sldId="289"/>
            <ac:picMk id="3" creationId="{F42E30AB-F465-F09D-57A3-ACD0CF52934E}"/>
          </ac:picMkLst>
        </pc:picChg>
        <pc:picChg chg="add mod">
          <ac:chgData name="Kim Ernstrom" userId="S::kim_ernstrom@firenet.gov::500c3ea3-7bb7-4a5e-bbaa-d09d9fd54710" providerId="AD" clId="Web-{DF822170-BBCE-13BF-FBAA-677C0C02D614}" dt="2022-08-23T23:01:26.375" v="1581" actId="1076"/>
          <ac:picMkLst>
            <pc:docMk/>
            <pc:sldMk cId="196890531" sldId="289"/>
            <ac:picMk id="9" creationId="{0B954F60-872F-EA01-AD16-E693593C4E69}"/>
          </ac:picMkLst>
        </pc:picChg>
        <pc:picChg chg="add mod">
          <ac:chgData name="Kim Ernstrom" userId="S::kim_ernstrom@firenet.gov::500c3ea3-7bb7-4a5e-bbaa-d09d9fd54710" providerId="AD" clId="Web-{DF822170-BBCE-13BF-FBAA-677C0C02D614}" dt="2022-08-23T23:00:58.375" v="1574" actId="1076"/>
          <ac:picMkLst>
            <pc:docMk/>
            <pc:sldMk cId="196890531" sldId="289"/>
            <ac:picMk id="10" creationId="{5C0789E3-9390-FAE7-7358-429486F7F682}"/>
          </ac:picMkLst>
        </pc:picChg>
        <pc:cxnChg chg="add mod">
          <ac:chgData name="Kim Ernstrom" userId="S::kim_ernstrom@firenet.gov::500c3ea3-7bb7-4a5e-bbaa-d09d9fd54710" providerId="AD" clId="Web-{DF822170-BBCE-13BF-FBAA-677C0C02D614}" dt="2022-08-23T23:06:00.598" v="1601" actId="14100"/>
          <ac:cxnSpMkLst>
            <pc:docMk/>
            <pc:sldMk cId="196890531" sldId="289"/>
            <ac:cxnSpMk id="11" creationId="{04D6B2B3-3A92-7E70-B5A5-4215690FD7D5}"/>
          </ac:cxnSpMkLst>
        </pc:cxnChg>
        <pc:cxnChg chg="add mod">
          <ac:chgData name="Kim Ernstrom" userId="S::kim_ernstrom@firenet.gov::500c3ea3-7bb7-4a5e-bbaa-d09d9fd54710" providerId="AD" clId="Web-{DF822170-BBCE-13BF-FBAA-677C0C02D614}" dt="2022-08-23T23:05:15.957" v="1598"/>
          <ac:cxnSpMkLst>
            <pc:docMk/>
            <pc:sldMk cId="196890531" sldId="289"/>
            <ac:cxnSpMk id="12" creationId="{66CA68D7-4E32-E4B5-B034-D0C0FF3D64B2}"/>
          </ac:cxnSpMkLst>
        </pc:cxnChg>
      </pc:sldChg>
      <pc:sldChg chg="addSp delSp modSp add ord replId">
        <pc:chgData name="Kim Ernstrom" userId="S::kim_ernstrom@firenet.gov::500c3ea3-7bb7-4a5e-bbaa-d09d9fd54710" providerId="AD" clId="Web-{DF822170-BBCE-13BF-FBAA-677C0C02D614}" dt="2022-08-23T22:11:17.798" v="1399"/>
        <pc:sldMkLst>
          <pc:docMk/>
          <pc:sldMk cId="52597869" sldId="290"/>
        </pc:sldMkLst>
        <pc:spChg chg="add mod">
          <ac:chgData name="Kim Ernstrom" userId="S::kim_ernstrom@firenet.gov::500c3ea3-7bb7-4a5e-bbaa-d09d9fd54710" providerId="AD" clId="Web-{DF822170-BBCE-13BF-FBAA-677C0C02D614}" dt="2022-08-23T21:36:27.980" v="1163" actId="20577"/>
          <ac:spMkLst>
            <pc:docMk/>
            <pc:sldMk cId="52597869" sldId="290"/>
            <ac:spMk id="5" creationId="{C384384A-8C54-4EAA-04C3-CC764AC508C7}"/>
          </ac:spMkLst>
        </pc:spChg>
        <pc:spChg chg="add mod">
          <ac:chgData name="Kim Ernstrom" userId="S::kim_ernstrom@firenet.gov::500c3ea3-7bb7-4a5e-bbaa-d09d9fd54710" providerId="AD" clId="Web-{DF822170-BBCE-13BF-FBAA-677C0C02D614}" dt="2022-08-23T22:10:33.672" v="1394" actId="20577"/>
          <ac:spMkLst>
            <pc:docMk/>
            <pc:sldMk cId="52597869" sldId="290"/>
            <ac:spMk id="6" creationId="{C7BF1441-54C6-336A-D62A-85D31357ED00}"/>
          </ac:spMkLst>
        </pc:spChg>
        <pc:spChg chg="add mod">
          <ac:chgData name="Kim Ernstrom" userId="S::kim_ernstrom@firenet.gov::500c3ea3-7bb7-4a5e-bbaa-d09d9fd54710" providerId="AD" clId="Web-{DF822170-BBCE-13BF-FBAA-677C0C02D614}" dt="2022-08-23T21:36:23.136" v="1159" actId="14100"/>
          <ac:spMkLst>
            <pc:docMk/>
            <pc:sldMk cId="52597869" sldId="290"/>
            <ac:spMk id="7" creationId="{72634F14-62D2-571E-AE16-77C5679F65E7}"/>
          </ac:spMkLst>
        </pc:spChg>
        <pc:spChg chg="add del mod">
          <ac:chgData name="Kim Ernstrom" userId="S::kim_ernstrom@firenet.gov::500c3ea3-7bb7-4a5e-bbaa-d09d9fd54710" providerId="AD" clId="Web-{DF822170-BBCE-13BF-FBAA-677C0C02D614}" dt="2022-08-23T22:10:40.563" v="1395"/>
          <ac:spMkLst>
            <pc:docMk/>
            <pc:sldMk cId="52597869" sldId="290"/>
            <ac:spMk id="9" creationId="{9EB553E3-3106-B98E-2955-5D07059F4E64}"/>
          </ac:spMkLst>
        </pc:spChg>
        <pc:picChg chg="add mod">
          <ac:chgData name="Kim Ernstrom" userId="S::kim_ernstrom@firenet.gov::500c3ea3-7bb7-4a5e-bbaa-d09d9fd54710" providerId="AD" clId="Web-{DF822170-BBCE-13BF-FBAA-677C0C02D614}" dt="2022-08-23T20:35:51.512" v="889" actId="1076"/>
          <ac:picMkLst>
            <pc:docMk/>
            <pc:sldMk cId="52597869" sldId="290"/>
            <ac:picMk id="2" creationId="{7BB90B81-686D-9525-DEDC-3A029381A78B}"/>
          </ac:picMkLst>
        </pc:picChg>
        <pc:picChg chg="add mod">
          <ac:chgData name="Kim Ernstrom" userId="S::kim_ernstrom@firenet.gov::500c3ea3-7bb7-4a5e-bbaa-d09d9fd54710" providerId="AD" clId="Web-{DF822170-BBCE-13BF-FBAA-677C0C02D614}" dt="2022-08-23T22:11:17.798" v="1399"/>
          <ac:picMkLst>
            <pc:docMk/>
            <pc:sldMk cId="52597869" sldId="290"/>
            <ac:picMk id="3" creationId="{938BD848-EDA4-C661-DA40-319A10D744C9}"/>
          </ac:picMkLst>
        </pc:picChg>
      </pc:sldChg>
      <pc:sldChg chg="delSp modSp">
        <pc:chgData name="Kim Ernstrom" userId="S::kim_ernstrom@firenet.gov::500c3ea3-7bb7-4a5e-bbaa-d09d9fd54710" providerId="AD" clId="Web-{DF822170-BBCE-13BF-FBAA-677C0C02D614}" dt="2022-08-23T20:39:22.607" v="895"/>
        <pc:sldMkLst>
          <pc:docMk/>
          <pc:sldMk cId="3798677087" sldId="294"/>
        </pc:sldMkLst>
        <pc:spChg chg="del">
          <ac:chgData name="Kim Ernstrom" userId="S::kim_ernstrom@firenet.gov::500c3ea3-7bb7-4a5e-bbaa-d09d9fd54710" providerId="AD" clId="Web-{DF822170-BBCE-13BF-FBAA-677C0C02D614}" dt="2022-08-23T20:39:22.607" v="895"/>
          <ac:spMkLst>
            <pc:docMk/>
            <pc:sldMk cId="3798677087" sldId="294"/>
            <ac:spMk id="3" creationId="{F998CA36-6077-AC8D-DCFB-490F3F8207FD}"/>
          </ac:spMkLst>
        </pc:spChg>
        <pc:spChg chg="del mod">
          <ac:chgData name="Kim Ernstrom" userId="S::kim_ernstrom@firenet.gov::500c3ea3-7bb7-4a5e-bbaa-d09d9fd54710" providerId="AD" clId="Web-{DF822170-BBCE-13BF-FBAA-677C0C02D614}" dt="2022-08-23T20:39:20.701" v="894"/>
          <ac:spMkLst>
            <pc:docMk/>
            <pc:sldMk cId="3798677087" sldId="294"/>
            <ac:spMk id="4" creationId="{398F4CDA-FE5F-1D03-C9E0-A8D3751596F2}"/>
          </ac:spMkLst>
        </pc:spChg>
        <pc:spChg chg="del">
          <ac:chgData name="Kim Ernstrom" userId="S::kim_ernstrom@firenet.gov::500c3ea3-7bb7-4a5e-bbaa-d09d9fd54710" providerId="AD" clId="Web-{DF822170-BBCE-13BF-FBAA-677C0C02D614}" dt="2022-08-23T20:39:20.045" v="892"/>
          <ac:spMkLst>
            <pc:docMk/>
            <pc:sldMk cId="3798677087" sldId="294"/>
            <ac:spMk id="5" creationId="{A6DFC390-06B0-B9DC-2DCA-7F6E7BDC1C83}"/>
          </ac:spMkLst>
        </pc:spChg>
      </pc:sldChg>
      <pc:sldChg chg="modSp add ord replId">
        <pc:chgData name="Kim Ernstrom" userId="S::kim_ernstrom@firenet.gov::500c3ea3-7bb7-4a5e-bbaa-d09d9fd54710" providerId="AD" clId="Web-{DF822170-BBCE-13BF-FBAA-677C0C02D614}" dt="2022-08-23T19:58:14.693" v="871" actId="20577"/>
        <pc:sldMkLst>
          <pc:docMk/>
          <pc:sldMk cId="245983048" sldId="296"/>
        </pc:sldMkLst>
        <pc:spChg chg="mod">
          <ac:chgData name="Kim Ernstrom" userId="S::kim_ernstrom@firenet.gov::500c3ea3-7bb7-4a5e-bbaa-d09d9fd54710" providerId="AD" clId="Web-{DF822170-BBCE-13BF-FBAA-677C0C02D614}" dt="2022-08-23T19:56:04.801" v="707" actId="20577"/>
          <ac:spMkLst>
            <pc:docMk/>
            <pc:sldMk cId="245983048" sldId="296"/>
            <ac:spMk id="2" creationId="{2B3ED9D9-0D24-6060-E92D-3EB0048FDF4C}"/>
          </ac:spMkLst>
        </pc:spChg>
        <pc:spChg chg="mod">
          <ac:chgData name="Kim Ernstrom" userId="S::kim_ernstrom@firenet.gov::500c3ea3-7bb7-4a5e-bbaa-d09d9fd54710" providerId="AD" clId="Web-{DF822170-BBCE-13BF-FBAA-677C0C02D614}" dt="2022-08-23T19:58:14.693" v="871" actId="20577"/>
          <ac:spMkLst>
            <pc:docMk/>
            <pc:sldMk cId="245983048" sldId="296"/>
            <ac:spMk id="5" creationId="{2F8AB0D8-0B08-A06B-7EDF-221ADC583110}"/>
          </ac:spMkLst>
        </pc:spChg>
      </pc:sldChg>
      <pc:sldChg chg="addSp modSp add ord replId">
        <pc:chgData name="Kim Ernstrom" userId="S::kim_ernstrom@firenet.gov::500c3ea3-7bb7-4a5e-bbaa-d09d9fd54710" providerId="AD" clId="Web-{DF822170-BBCE-13BF-FBAA-677C0C02D614}" dt="2022-08-23T23:22:21.629" v="1620" actId="1076"/>
        <pc:sldMkLst>
          <pc:docMk/>
          <pc:sldMk cId="3028615032" sldId="297"/>
        </pc:sldMkLst>
        <pc:spChg chg="add mod">
          <ac:chgData name="Kim Ernstrom" userId="S::kim_ernstrom@firenet.gov::500c3ea3-7bb7-4a5e-bbaa-d09d9fd54710" providerId="AD" clId="Web-{DF822170-BBCE-13BF-FBAA-677C0C02D614}" dt="2022-08-23T23:22:21.629" v="1620" actId="1076"/>
          <ac:spMkLst>
            <pc:docMk/>
            <pc:sldMk cId="3028615032" sldId="297"/>
            <ac:spMk id="2" creationId="{6488C6BE-8E8E-01AD-29CD-5B897BE7618F}"/>
          </ac:spMkLst>
        </pc:spChg>
      </pc:sldChg>
      <pc:sldChg chg="new del">
        <pc:chgData name="Kim Ernstrom" userId="S::kim_ernstrom@firenet.gov::500c3ea3-7bb7-4a5e-bbaa-d09d9fd54710" providerId="AD" clId="Web-{DF822170-BBCE-13BF-FBAA-677C0C02D614}" dt="2022-08-23T20:42:36.452" v="905"/>
        <pc:sldMkLst>
          <pc:docMk/>
          <pc:sldMk cId="3666505039" sldId="298"/>
        </pc:sldMkLst>
      </pc:sldChg>
      <pc:sldChg chg="addSp delSp modSp add replId">
        <pc:chgData name="Kim Ernstrom" userId="S::kim_ernstrom@firenet.gov::500c3ea3-7bb7-4a5e-bbaa-d09d9fd54710" providerId="AD" clId="Web-{DF822170-BBCE-13BF-FBAA-677C0C02D614}" dt="2022-08-23T23:25:42.163" v="1633" actId="1076"/>
        <pc:sldMkLst>
          <pc:docMk/>
          <pc:sldMk cId="3763134989" sldId="298"/>
        </pc:sldMkLst>
        <pc:spChg chg="mod">
          <ac:chgData name="Kim Ernstrom" userId="S::kim_ernstrom@firenet.gov::500c3ea3-7bb7-4a5e-bbaa-d09d9fd54710" providerId="AD" clId="Web-{DF822170-BBCE-13BF-FBAA-677C0C02D614}" dt="2022-08-23T23:25:42.038" v="1629" actId="1076"/>
          <ac:spMkLst>
            <pc:docMk/>
            <pc:sldMk cId="3763134989" sldId="298"/>
            <ac:spMk id="4" creationId="{CDFE9048-7AC3-52F2-1666-800044AE5EFA}"/>
          </ac:spMkLst>
        </pc:spChg>
        <pc:spChg chg="add mod">
          <ac:chgData name="Kim Ernstrom" userId="S::kim_ernstrom@firenet.gov::500c3ea3-7bb7-4a5e-bbaa-d09d9fd54710" providerId="AD" clId="Web-{DF822170-BBCE-13BF-FBAA-677C0C02D614}" dt="2022-08-23T23:25:41.975" v="1628" actId="14100"/>
          <ac:spMkLst>
            <pc:docMk/>
            <pc:sldMk cId="3763134989" sldId="298"/>
            <ac:spMk id="6" creationId="{9C55DB41-4976-3BDF-C6FE-FB1CFF19137F}"/>
          </ac:spMkLst>
        </pc:spChg>
        <pc:spChg chg="mod">
          <ac:chgData name="Kim Ernstrom" userId="S::kim_ernstrom@firenet.gov::500c3ea3-7bb7-4a5e-bbaa-d09d9fd54710" providerId="AD" clId="Web-{DF822170-BBCE-13BF-FBAA-677C0C02D614}" dt="2022-08-23T23:25:42.163" v="1633" actId="1076"/>
          <ac:spMkLst>
            <pc:docMk/>
            <pc:sldMk cId="3763134989" sldId="298"/>
            <ac:spMk id="7" creationId="{79D42988-CEC1-9F4D-9D4A-F278489CBC80}"/>
          </ac:spMkLst>
        </pc:spChg>
        <pc:spChg chg="del">
          <ac:chgData name="Kim Ernstrom" userId="S::kim_ernstrom@firenet.gov::500c3ea3-7bb7-4a5e-bbaa-d09d9fd54710" providerId="AD" clId="Web-{DF822170-BBCE-13BF-FBAA-677C0C02D614}" dt="2022-08-23T22:29:25.940" v="1530"/>
          <ac:spMkLst>
            <pc:docMk/>
            <pc:sldMk cId="3763134989" sldId="298"/>
            <ac:spMk id="8" creationId="{5B8056B5-6CB5-4B56-2833-E7EE3612B48A}"/>
          </ac:spMkLst>
        </pc:spChg>
        <pc:picChg chg="del">
          <ac:chgData name="Kim Ernstrom" userId="S::kim_ernstrom@firenet.gov::500c3ea3-7bb7-4a5e-bbaa-d09d9fd54710" providerId="AD" clId="Web-{DF822170-BBCE-13BF-FBAA-677C0C02D614}" dt="2022-08-23T22:29:22.236" v="1529"/>
          <ac:picMkLst>
            <pc:docMk/>
            <pc:sldMk cId="3763134989" sldId="298"/>
            <ac:picMk id="2" creationId="{E50D79EE-52BD-DE04-B3F7-B9F6D98545E4}"/>
          </ac:picMkLst>
        </pc:picChg>
        <pc:picChg chg="del">
          <ac:chgData name="Kim Ernstrom" userId="S::kim_ernstrom@firenet.gov::500c3ea3-7bb7-4a5e-bbaa-d09d9fd54710" providerId="AD" clId="Web-{DF822170-BBCE-13BF-FBAA-677C0C02D614}" dt="2022-08-23T23:15:23.732" v="1602"/>
          <ac:picMkLst>
            <pc:docMk/>
            <pc:sldMk cId="3763134989" sldId="298"/>
            <ac:picMk id="3" creationId="{F42E30AB-F465-F09D-57A3-ACD0CF52934E}"/>
          </ac:picMkLst>
        </pc:picChg>
        <pc:picChg chg="add mod">
          <ac:chgData name="Kim Ernstrom" userId="S::kim_ernstrom@firenet.gov::500c3ea3-7bb7-4a5e-bbaa-d09d9fd54710" providerId="AD" clId="Web-{DF822170-BBCE-13BF-FBAA-677C0C02D614}" dt="2022-08-23T23:25:41.850" v="1625" actId="1076"/>
          <ac:picMkLst>
            <pc:docMk/>
            <pc:sldMk cId="3763134989" sldId="298"/>
            <ac:picMk id="5" creationId="{87130747-85DB-7E1E-F42A-D7786C7061A9}"/>
          </ac:picMkLst>
        </pc:picChg>
      </pc:sldChg>
      <pc:sldChg chg="new del">
        <pc:chgData name="Kim Ernstrom" userId="S::kim_ernstrom@firenet.gov::500c3ea3-7bb7-4a5e-bbaa-d09d9fd54710" providerId="AD" clId="Web-{DF822170-BBCE-13BF-FBAA-677C0C02D614}" dt="2022-08-23T22:56:10.652" v="1570"/>
        <pc:sldMkLst>
          <pc:docMk/>
          <pc:sldMk cId="610963722" sldId="299"/>
        </pc:sldMkLst>
      </pc:sldChg>
    </pc:docChg>
  </pc:docChgLst>
  <pc:docChgLst>
    <pc:chgData name="Gary Peck" userId="S::gary_peck@firenet.gov::3359add6-86a5-42cf-a0b5-9a0a84987e22" providerId="AD" clId="Web-{F8FEBBFC-F1EB-4C4C-86AB-5EBFF964092E}"/>
    <pc:docChg chg="addSld delSld modSld">
      <pc:chgData name="Gary Peck" userId="S::gary_peck@firenet.gov::3359add6-86a5-42cf-a0b5-9a0a84987e22" providerId="AD" clId="Web-{F8FEBBFC-F1EB-4C4C-86AB-5EBFF964092E}" dt="2022-08-28T14:45:13.949" v="171" actId="20577"/>
      <pc:docMkLst>
        <pc:docMk/>
      </pc:docMkLst>
      <pc:sldChg chg="del">
        <pc:chgData name="Gary Peck" userId="S::gary_peck@firenet.gov::3359add6-86a5-42cf-a0b5-9a0a84987e22" providerId="AD" clId="Web-{F8FEBBFC-F1EB-4C4C-86AB-5EBFF964092E}" dt="2022-08-28T14:35:52.036" v="1"/>
        <pc:sldMkLst>
          <pc:docMk/>
          <pc:sldMk cId="935174476" sldId="260"/>
        </pc:sldMkLst>
      </pc:sldChg>
      <pc:sldChg chg="del">
        <pc:chgData name="Gary Peck" userId="S::gary_peck@firenet.gov::3359add6-86a5-42cf-a0b5-9a0a84987e22" providerId="AD" clId="Web-{F8FEBBFC-F1EB-4C4C-86AB-5EBFF964092E}" dt="2022-08-28T14:38:33.178" v="9"/>
        <pc:sldMkLst>
          <pc:docMk/>
          <pc:sldMk cId="2746787684" sldId="263"/>
        </pc:sldMkLst>
      </pc:sldChg>
      <pc:sldChg chg="del">
        <pc:chgData name="Gary Peck" userId="S::gary_peck@firenet.gov::3359add6-86a5-42cf-a0b5-9a0a84987e22" providerId="AD" clId="Web-{F8FEBBFC-F1EB-4C4C-86AB-5EBFF964092E}" dt="2022-08-28T14:33:02.909" v="0"/>
        <pc:sldMkLst>
          <pc:docMk/>
          <pc:sldMk cId="1903206183" sldId="269"/>
        </pc:sldMkLst>
      </pc:sldChg>
      <pc:sldChg chg="modSp">
        <pc:chgData name="Gary Peck" userId="S::gary_peck@firenet.gov::3359add6-86a5-42cf-a0b5-9a0a84987e22" providerId="AD" clId="Web-{F8FEBBFC-F1EB-4C4C-86AB-5EBFF964092E}" dt="2022-08-28T14:45:13.949" v="171" actId="20577"/>
        <pc:sldMkLst>
          <pc:docMk/>
          <pc:sldMk cId="3262804409" sldId="274"/>
        </pc:sldMkLst>
        <pc:spChg chg="mod">
          <ac:chgData name="Gary Peck" userId="S::gary_peck@firenet.gov::3359add6-86a5-42cf-a0b5-9a0a84987e22" providerId="AD" clId="Web-{F8FEBBFC-F1EB-4C4C-86AB-5EBFF964092E}" dt="2022-08-28T14:45:13.949" v="171" actId="20577"/>
          <ac:spMkLst>
            <pc:docMk/>
            <pc:sldMk cId="3262804409" sldId="274"/>
            <ac:spMk id="3" creationId="{F8B603A0-CB8C-208D-77D5-86F677B08E3A}"/>
          </ac:spMkLst>
        </pc:spChg>
      </pc:sldChg>
      <pc:sldChg chg="del">
        <pc:chgData name="Gary Peck" userId="S::gary_peck@firenet.gov::3359add6-86a5-42cf-a0b5-9a0a84987e22" providerId="AD" clId="Web-{F8FEBBFC-F1EB-4C4C-86AB-5EBFF964092E}" dt="2022-08-28T14:36:20.020" v="3"/>
        <pc:sldMkLst>
          <pc:docMk/>
          <pc:sldMk cId="2990407533" sldId="285"/>
        </pc:sldMkLst>
      </pc:sldChg>
      <pc:sldChg chg="del">
        <pc:chgData name="Gary Peck" userId="S::gary_peck@firenet.gov::3359add6-86a5-42cf-a0b5-9a0a84987e22" providerId="AD" clId="Web-{F8FEBBFC-F1EB-4C4C-86AB-5EBFF964092E}" dt="2022-08-28T14:36:17.755" v="2"/>
        <pc:sldMkLst>
          <pc:docMk/>
          <pc:sldMk cId="4174826116" sldId="287"/>
        </pc:sldMkLst>
      </pc:sldChg>
      <pc:sldChg chg="add del">
        <pc:chgData name="Gary Peck" userId="S::gary_peck@firenet.gov::3359add6-86a5-42cf-a0b5-9a0a84987e22" providerId="AD" clId="Web-{F8FEBBFC-F1EB-4C4C-86AB-5EBFF964092E}" dt="2022-08-28T14:36:57.130" v="6"/>
        <pc:sldMkLst>
          <pc:docMk/>
          <pc:sldMk cId="196890531" sldId="289"/>
        </pc:sldMkLst>
      </pc:sldChg>
      <pc:sldChg chg="del">
        <pc:chgData name="Gary Peck" userId="S::gary_peck@firenet.gov::3359add6-86a5-42cf-a0b5-9a0a84987e22" providerId="AD" clId="Web-{F8FEBBFC-F1EB-4C4C-86AB-5EBFF964092E}" dt="2022-08-28T14:38:35.225" v="10"/>
        <pc:sldMkLst>
          <pc:docMk/>
          <pc:sldMk cId="52597869" sldId="290"/>
        </pc:sldMkLst>
      </pc:sldChg>
      <pc:sldChg chg="del">
        <pc:chgData name="Gary Peck" userId="S::gary_peck@firenet.gov::3359add6-86a5-42cf-a0b5-9a0a84987e22" providerId="AD" clId="Web-{F8FEBBFC-F1EB-4C4C-86AB-5EBFF964092E}" dt="2022-08-28T14:38:29.694" v="8"/>
        <pc:sldMkLst>
          <pc:docMk/>
          <pc:sldMk cId="245983048" sldId="296"/>
        </pc:sldMkLst>
      </pc:sldChg>
      <pc:sldChg chg="del">
        <pc:chgData name="Gary Peck" userId="S::gary_peck@firenet.gov::3359add6-86a5-42cf-a0b5-9a0a84987e22" providerId="AD" clId="Web-{F8FEBBFC-F1EB-4C4C-86AB-5EBFF964092E}" dt="2022-08-28T14:38:19.975" v="7"/>
        <pc:sldMkLst>
          <pc:docMk/>
          <pc:sldMk cId="3028615032" sldId="297"/>
        </pc:sldMkLst>
      </pc:sldChg>
    </pc:docChg>
  </pc:docChgLst>
  <pc:docChgLst>
    <pc:chgData name="Gary Peck" userId="S::gary_peck@firenet.gov::3359add6-86a5-42cf-a0b5-9a0a84987e22" providerId="AD" clId="Web-{35ACCE1B-A7C0-43E2-8B0C-757300F86276}"/>
    <pc:docChg chg="addSld delSld modSld">
      <pc:chgData name="Gary Peck" userId="S::gary_peck@firenet.gov::3359add6-86a5-42cf-a0b5-9a0a84987e22" providerId="AD" clId="Web-{35ACCE1B-A7C0-43E2-8B0C-757300F86276}" dt="2022-08-23T15:59:18.875" v="21" actId="20577"/>
      <pc:docMkLst>
        <pc:docMk/>
      </pc:docMkLst>
      <pc:sldChg chg="addSp delSp modSp add del">
        <pc:chgData name="Gary Peck" userId="S::gary_peck@firenet.gov::3359add6-86a5-42cf-a0b5-9a0a84987e22" providerId="AD" clId="Web-{35ACCE1B-A7C0-43E2-8B0C-757300F86276}" dt="2022-08-23T15:58:32.125" v="7"/>
        <pc:sldMkLst>
          <pc:docMk/>
          <pc:sldMk cId="935174476" sldId="260"/>
        </pc:sldMkLst>
        <pc:spChg chg="mod">
          <ac:chgData name="Gary Peck" userId="S::gary_peck@firenet.gov::3359add6-86a5-42cf-a0b5-9a0a84987e22" providerId="AD" clId="Web-{35ACCE1B-A7C0-43E2-8B0C-757300F86276}" dt="2022-08-23T15:58:27.547" v="6" actId="20577"/>
          <ac:spMkLst>
            <pc:docMk/>
            <pc:sldMk cId="935174476" sldId="260"/>
            <ac:spMk id="2" creationId="{2B3ED9D9-0D24-6060-E92D-3EB0048FDF4C}"/>
          </ac:spMkLst>
        </pc:spChg>
        <pc:spChg chg="add mod">
          <ac:chgData name="Gary Peck" userId="S::gary_peck@firenet.gov::3359add6-86a5-42cf-a0b5-9a0a84987e22" providerId="AD" clId="Web-{35ACCE1B-A7C0-43E2-8B0C-757300F86276}" dt="2022-08-23T15:58:32.125" v="7"/>
          <ac:spMkLst>
            <pc:docMk/>
            <pc:sldMk cId="935174476" sldId="260"/>
            <ac:spMk id="5" creationId="{2F8AB0D8-0B08-A06B-7EDF-221ADC583110}"/>
          </ac:spMkLst>
        </pc:spChg>
        <pc:graphicFrameChg chg="del">
          <ac:chgData name="Gary Peck" userId="S::gary_peck@firenet.gov::3359add6-86a5-42cf-a0b5-9a0a84987e22" providerId="AD" clId="Web-{35ACCE1B-A7C0-43E2-8B0C-757300F86276}" dt="2022-08-23T15:58:32.125" v="7"/>
          <ac:graphicFrameMkLst>
            <pc:docMk/>
            <pc:sldMk cId="935174476" sldId="260"/>
            <ac:graphicFrameMk id="4" creationId="{91F178EC-D891-05EF-D27B-2CEC340BE3E0}"/>
          </ac:graphicFrameMkLst>
        </pc:graphicFrameChg>
      </pc:sldChg>
      <pc:sldChg chg="modSp new">
        <pc:chgData name="Gary Peck" userId="S::gary_peck@firenet.gov::3359add6-86a5-42cf-a0b5-9a0a84987e22" providerId="AD" clId="Web-{35ACCE1B-A7C0-43E2-8B0C-757300F86276}" dt="2022-08-23T15:59:18.875" v="21" actId="20577"/>
        <pc:sldMkLst>
          <pc:docMk/>
          <pc:sldMk cId="1089564318" sldId="284"/>
        </pc:sldMkLst>
        <pc:spChg chg="mod">
          <ac:chgData name="Gary Peck" userId="S::gary_peck@firenet.gov::3359add6-86a5-42cf-a0b5-9a0a84987e22" providerId="AD" clId="Web-{35ACCE1B-A7C0-43E2-8B0C-757300F86276}" dt="2022-08-23T15:59:18.875" v="21" actId="20577"/>
          <ac:spMkLst>
            <pc:docMk/>
            <pc:sldMk cId="1089564318" sldId="284"/>
            <ac:spMk id="2" creationId="{5A54081B-E2C3-17F7-F6E4-82CBE8BA082D}"/>
          </ac:spMkLst>
        </pc:spChg>
      </pc:sldChg>
    </pc:docChg>
  </pc:docChgLst>
  <pc:docChgLst>
    <pc:chgData name="Gary Peck" userId="S::gary_peck@firenet.gov::3359add6-86a5-42cf-a0b5-9a0a84987e22" providerId="AD" clId="Web-{5FA32814-937F-4D44-A9A9-4A0732B4628B}"/>
    <pc:docChg chg="addSld delSld">
      <pc:chgData name="Gary Peck" userId="S::gary_peck@firenet.gov::3359add6-86a5-42cf-a0b5-9a0a84987e22" providerId="AD" clId="Web-{5FA32814-937F-4D44-A9A9-4A0732B4628B}" dt="2022-08-23T16:04:58.904" v="17"/>
      <pc:docMkLst>
        <pc:docMk/>
      </pc:docMkLst>
      <pc:sldChg chg="add del">
        <pc:chgData name="Gary Peck" userId="S::gary_peck@firenet.gov::3359add6-86a5-42cf-a0b5-9a0a84987e22" providerId="AD" clId="Web-{5FA32814-937F-4D44-A9A9-4A0732B4628B}" dt="2022-08-23T16:04:58.904" v="17"/>
        <pc:sldMkLst>
          <pc:docMk/>
          <pc:sldMk cId="3192886848" sldId="261"/>
        </pc:sldMkLst>
      </pc:sldChg>
      <pc:sldChg chg="add del">
        <pc:chgData name="Gary Peck" userId="S::gary_peck@firenet.gov::3359add6-86a5-42cf-a0b5-9a0a84987e22" providerId="AD" clId="Web-{5FA32814-937F-4D44-A9A9-4A0732B4628B}" dt="2022-08-23T16:04:51.935" v="14"/>
        <pc:sldMkLst>
          <pc:docMk/>
          <pc:sldMk cId="1666191954" sldId="262"/>
        </pc:sldMkLst>
      </pc:sldChg>
      <pc:sldChg chg="add del">
        <pc:chgData name="Gary Peck" userId="S::gary_peck@firenet.gov::3359add6-86a5-42cf-a0b5-9a0a84987e22" providerId="AD" clId="Web-{5FA32814-937F-4D44-A9A9-4A0732B4628B}" dt="2022-08-23T16:04:54.373" v="15"/>
        <pc:sldMkLst>
          <pc:docMk/>
          <pc:sldMk cId="2746787684" sldId="263"/>
        </pc:sldMkLst>
      </pc:sldChg>
      <pc:sldChg chg="add del">
        <pc:chgData name="Gary Peck" userId="S::gary_peck@firenet.gov::3359add6-86a5-42cf-a0b5-9a0a84987e22" providerId="AD" clId="Web-{5FA32814-937F-4D44-A9A9-4A0732B4628B}" dt="2022-08-23T16:04:56.451" v="16"/>
        <pc:sldMkLst>
          <pc:docMk/>
          <pc:sldMk cId="3727420803" sldId="264"/>
        </pc:sldMkLst>
      </pc:sldChg>
      <pc:sldChg chg="add del">
        <pc:chgData name="Gary Peck" userId="S::gary_peck@firenet.gov::3359add6-86a5-42cf-a0b5-9a0a84987e22" providerId="AD" clId="Web-{5FA32814-937F-4D44-A9A9-4A0732B4628B}" dt="2022-08-23T16:04:50.201" v="13"/>
        <pc:sldMkLst>
          <pc:docMk/>
          <pc:sldMk cId="2071645438" sldId="265"/>
        </pc:sldMkLst>
      </pc:sldChg>
      <pc:sldChg chg="add del">
        <pc:chgData name="Gary Peck" userId="S::gary_peck@firenet.gov::3359add6-86a5-42cf-a0b5-9a0a84987e22" providerId="AD" clId="Web-{5FA32814-937F-4D44-A9A9-4A0732B4628B}" dt="2022-08-23T16:04:44.482" v="10"/>
        <pc:sldMkLst>
          <pc:docMk/>
          <pc:sldMk cId="2405304196" sldId="266"/>
        </pc:sldMkLst>
      </pc:sldChg>
      <pc:sldChg chg="add del">
        <pc:chgData name="Gary Peck" userId="S::gary_peck@firenet.gov::3359add6-86a5-42cf-a0b5-9a0a84987e22" providerId="AD" clId="Web-{5FA32814-937F-4D44-A9A9-4A0732B4628B}" dt="2022-08-23T16:04:45.967" v="11"/>
        <pc:sldMkLst>
          <pc:docMk/>
          <pc:sldMk cId="3383882634" sldId="267"/>
        </pc:sldMkLst>
      </pc:sldChg>
      <pc:sldChg chg="add del">
        <pc:chgData name="Gary Peck" userId="S::gary_peck@firenet.gov::3359add6-86a5-42cf-a0b5-9a0a84987e22" providerId="AD" clId="Web-{5FA32814-937F-4D44-A9A9-4A0732B4628B}" dt="2022-08-23T16:04:22.169" v="7"/>
        <pc:sldMkLst>
          <pc:docMk/>
          <pc:sldMk cId="665138840" sldId="279"/>
        </pc:sldMkLst>
      </pc:sldChg>
      <pc:sldChg chg="add del">
        <pc:chgData name="Gary Peck" userId="S::gary_peck@firenet.gov::3359add6-86a5-42cf-a0b5-9a0a84987e22" providerId="AD" clId="Web-{5FA32814-937F-4D44-A9A9-4A0732B4628B}" dt="2022-08-23T16:04:48.373" v="12"/>
        <pc:sldMkLst>
          <pc:docMk/>
          <pc:sldMk cId="811397406" sldId="280"/>
        </pc:sldMkLst>
      </pc:sldChg>
    </pc:docChg>
  </pc:docChgLst>
  <pc:docChgLst>
    <pc:chgData name="Tonja Opperman" userId="S::tonja_opperman@firenet.gov::79233169-3bcb-4d41-a605-1541669409b3" providerId="AD" clId="Web-{61D1D310-3C8F-3906-2C98-75FDA75261F7}"/>
    <pc:docChg chg="addSld modSld">
      <pc:chgData name="Tonja Opperman" userId="S::tonja_opperman@firenet.gov::79233169-3bcb-4d41-a605-1541669409b3" providerId="AD" clId="Web-{61D1D310-3C8F-3906-2C98-75FDA75261F7}" dt="2022-08-21T15:04:12.716" v="129"/>
      <pc:docMkLst>
        <pc:docMk/>
      </pc:docMkLst>
      <pc:sldChg chg="modNotes">
        <pc:chgData name="Tonja Opperman" userId="S::tonja_opperman@firenet.gov::79233169-3bcb-4d41-a605-1541669409b3" providerId="AD" clId="Web-{61D1D310-3C8F-3906-2C98-75FDA75261F7}" dt="2022-08-21T15:00:54.558" v="32"/>
        <pc:sldMkLst>
          <pc:docMk/>
          <pc:sldMk cId="533064246" sldId="275"/>
        </pc:sldMkLst>
      </pc:sldChg>
      <pc:sldChg chg="modSp new modNotes">
        <pc:chgData name="Tonja Opperman" userId="S::tonja_opperman@firenet.gov::79233169-3bcb-4d41-a605-1541669409b3" providerId="AD" clId="Web-{61D1D310-3C8F-3906-2C98-75FDA75261F7}" dt="2022-08-21T15:02:18.840" v="95"/>
        <pc:sldMkLst>
          <pc:docMk/>
          <pc:sldMk cId="4056950907" sldId="278"/>
        </pc:sldMkLst>
        <pc:spChg chg="mod">
          <ac:chgData name="Tonja Opperman" userId="S::tonja_opperman@firenet.gov::79233169-3bcb-4d41-a605-1541669409b3" providerId="AD" clId="Web-{61D1D310-3C8F-3906-2C98-75FDA75261F7}" dt="2022-08-21T15:01:38.746" v="41" actId="20577"/>
          <ac:spMkLst>
            <pc:docMk/>
            <pc:sldMk cId="4056950907" sldId="278"/>
            <ac:spMk id="2" creationId="{F11F7B3B-942D-9300-0654-6CD8EC239C9B}"/>
          </ac:spMkLst>
        </pc:spChg>
      </pc:sldChg>
      <pc:sldChg chg="modSp new modNotes">
        <pc:chgData name="Tonja Opperman" userId="S::tonja_opperman@firenet.gov::79233169-3bcb-4d41-a605-1541669409b3" providerId="AD" clId="Web-{61D1D310-3C8F-3906-2C98-75FDA75261F7}" dt="2022-08-21T15:04:12.716" v="129"/>
        <pc:sldMkLst>
          <pc:docMk/>
          <pc:sldMk cId="665138840" sldId="279"/>
        </pc:sldMkLst>
        <pc:spChg chg="mod">
          <ac:chgData name="Tonja Opperman" userId="S::tonja_opperman@firenet.gov::79233169-3bcb-4d41-a605-1541669409b3" providerId="AD" clId="Web-{61D1D310-3C8F-3906-2C98-75FDA75261F7}" dt="2022-08-21T15:03:52.622" v="104" actId="20577"/>
          <ac:spMkLst>
            <pc:docMk/>
            <pc:sldMk cId="665138840" sldId="279"/>
            <ac:spMk id="2" creationId="{36137F3C-096E-21F2-F031-590C66E7B4B1}"/>
          </ac:spMkLst>
        </pc:spChg>
      </pc:sldChg>
    </pc:docChg>
  </pc:docChgLst>
  <pc:docChgLst>
    <pc:chgData name="Casey Teske" userId="S::casey_teske@firenet.gov::d58c1475-9edb-45dc-859f-3005b40907e7" providerId="AD" clId="Web-{6CC84CB4-6AF5-4921-BD3A-35660EF418BD}"/>
    <pc:docChg chg="modSld">
      <pc:chgData name="Casey Teske" userId="S::casey_teske@firenet.gov::d58c1475-9edb-45dc-859f-3005b40907e7" providerId="AD" clId="Web-{6CC84CB4-6AF5-4921-BD3A-35660EF418BD}" dt="2022-08-28T21:29:49.218" v="202" actId="20577"/>
      <pc:docMkLst>
        <pc:docMk/>
      </pc:docMkLst>
      <pc:sldChg chg="addSp delSp modSp mod setBg modClrScheme delDesignElem chgLayout">
        <pc:chgData name="Casey Teske" userId="S::casey_teske@firenet.gov::d58c1475-9edb-45dc-859f-3005b40907e7" providerId="AD" clId="Web-{6CC84CB4-6AF5-4921-BD3A-35660EF418BD}" dt="2022-08-28T20:17:28.322" v="173"/>
        <pc:sldMkLst>
          <pc:docMk/>
          <pc:sldMk cId="1307722337" sldId="310"/>
        </pc:sldMkLst>
        <pc:spChg chg="del mod ord">
          <ac:chgData name="Casey Teske" userId="S::casey_teske@firenet.gov::d58c1475-9edb-45dc-859f-3005b40907e7" providerId="AD" clId="Web-{6CC84CB4-6AF5-4921-BD3A-35660EF418BD}" dt="2022-08-28T20:12:37.473" v="104"/>
          <ac:spMkLst>
            <pc:docMk/>
            <pc:sldMk cId="1307722337" sldId="310"/>
            <ac:spMk id="2" creationId="{697FC43F-9FE4-7C75-E378-C923ACB1CBAC}"/>
          </ac:spMkLst>
        </pc:spChg>
        <pc:spChg chg="add del mod ord">
          <ac:chgData name="Casey Teske" userId="S::casey_teske@firenet.gov::d58c1475-9edb-45dc-859f-3005b40907e7" providerId="AD" clId="Web-{6CC84CB4-6AF5-4921-BD3A-35660EF418BD}" dt="2022-08-28T20:11:57.395" v="99"/>
          <ac:spMkLst>
            <pc:docMk/>
            <pc:sldMk cId="1307722337" sldId="310"/>
            <ac:spMk id="3" creationId="{D49D97FE-025C-AF9B-6771-8C2247175280}"/>
          </ac:spMkLst>
        </pc:spChg>
        <pc:spChg chg="add del mod ord">
          <ac:chgData name="Casey Teske" userId="S::casey_teske@firenet.gov::d58c1475-9edb-45dc-859f-3005b40907e7" providerId="AD" clId="Web-{6CC84CB4-6AF5-4921-BD3A-35660EF418BD}" dt="2022-08-28T20:00:14.695" v="3"/>
          <ac:spMkLst>
            <pc:docMk/>
            <pc:sldMk cId="1307722337" sldId="310"/>
            <ac:spMk id="4" creationId="{9E36995E-1637-780C-37DA-314049F4ED70}"/>
          </ac:spMkLst>
        </pc:spChg>
        <pc:spChg chg="add del mod">
          <ac:chgData name="Casey Teske" userId="S::casey_teske@firenet.gov::d58c1475-9edb-45dc-859f-3005b40907e7" providerId="AD" clId="Web-{6CC84CB4-6AF5-4921-BD3A-35660EF418BD}" dt="2022-08-28T20:12:01.692" v="100"/>
          <ac:spMkLst>
            <pc:docMk/>
            <pc:sldMk cId="1307722337" sldId="310"/>
            <ac:spMk id="8" creationId="{B6CBEF2A-2249-9899-0C58-43E6D5C000CC}"/>
          </ac:spMkLst>
        </pc:spChg>
        <pc:spChg chg="add del mod ord">
          <ac:chgData name="Casey Teske" userId="S::casey_teske@firenet.gov::d58c1475-9edb-45dc-859f-3005b40907e7" providerId="AD" clId="Web-{6CC84CB4-6AF5-4921-BD3A-35660EF418BD}" dt="2022-08-28T20:12:21.614" v="102"/>
          <ac:spMkLst>
            <pc:docMk/>
            <pc:sldMk cId="1307722337" sldId="310"/>
            <ac:spMk id="9" creationId="{C6862E9C-D39E-EFBB-8FF1-2E6369D7DE2D}"/>
          </ac:spMkLst>
        </pc:spChg>
        <pc:spChg chg="add del mod">
          <ac:chgData name="Casey Teske" userId="S::casey_teske@firenet.gov::d58c1475-9edb-45dc-859f-3005b40907e7" providerId="AD" clId="Web-{6CC84CB4-6AF5-4921-BD3A-35660EF418BD}" dt="2022-08-28T20:13:59.756" v="123"/>
          <ac:spMkLst>
            <pc:docMk/>
            <pc:sldMk cId="1307722337" sldId="310"/>
            <ac:spMk id="10" creationId="{F1CBBC45-907E-F2E5-27C9-093713BD4A0C}"/>
          </ac:spMkLst>
        </pc:spChg>
        <pc:spChg chg="add del">
          <ac:chgData name="Casey Teske" userId="S::casey_teske@firenet.gov::d58c1475-9edb-45dc-859f-3005b40907e7" providerId="AD" clId="Web-{6CC84CB4-6AF5-4921-BD3A-35660EF418BD}" dt="2022-08-28T20:12:11.286" v="101"/>
          <ac:spMkLst>
            <pc:docMk/>
            <pc:sldMk cId="1307722337" sldId="310"/>
            <ac:spMk id="11" creationId="{2D6FBB9D-1CAA-4D05-AB33-BABDFE17B843}"/>
          </ac:spMkLst>
        </pc:spChg>
        <pc:spChg chg="add del">
          <ac:chgData name="Casey Teske" userId="S::casey_teske@firenet.gov::d58c1475-9edb-45dc-859f-3005b40907e7" providerId="AD" clId="Web-{6CC84CB4-6AF5-4921-BD3A-35660EF418BD}" dt="2022-08-28T20:14:23.288" v="125"/>
          <ac:spMkLst>
            <pc:docMk/>
            <pc:sldMk cId="1307722337" sldId="310"/>
            <ac:spMk id="12" creationId="{2D6FBB9D-1CAA-4D05-AB33-BABDFE17B843}"/>
          </ac:spMkLst>
        </pc:spChg>
        <pc:spChg chg="add del">
          <ac:chgData name="Casey Teske" userId="S::casey_teske@firenet.gov::d58c1475-9edb-45dc-859f-3005b40907e7" providerId="AD" clId="Web-{6CC84CB4-6AF5-4921-BD3A-35660EF418BD}" dt="2022-08-28T20:12:11.286" v="101"/>
          <ac:spMkLst>
            <pc:docMk/>
            <pc:sldMk cId="1307722337" sldId="310"/>
            <ac:spMk id="13" creationId="{04727B71-B4B6-4823-80A1-68C40B475118}"/>
          </ac:spMkLst>
        </pc:spChg>
        <pc:spChg chg="add del">
          <ac:chgData name="Casey Teske" userId="S::casey_teske@firenet.gov::d58c1475-9edb-45dc-859f-3005b40907e7" providerId="AD" clId="Web-{6CC84CB4-6AF5-4921-BD3A-35660EF418BD}" dt="2022-08-28T20:14:23.288" v="125"/>
          <ac:spMkLst>
            <pc:docMk/>
            <pc:sldMk cId="1307722337" sldId="310"/>
            <ac:spMk id="14" creationId="{04727B71-B4B6-4823-80A1-68C40B475118}"/>
          </ac:spMkLst>
        </pc:spChg>
        <pc:spChg chg="add del">
          <ac:chgData name="Casey Teske" userId="S::casey_teske@firenet.gov::d58c1475-9edb-45dc-859f-3005b40907e7" providerId="AD" clId="Web-{6CC84CB4-6AF5-4921-BD3A-35660EF418BD}" dt="2022-08-28T20:12:11.286" v="101"/>
          <ac:spMkLst>
            <pc:docMk/>
            <pc:sldMk cId="1307722337" sldId="310"/>
            <ac:spMk id="15" creationId="{79A6DB05-9FB5-4B07-8675-74C23D4FD89D}"/>
          </ac:spMkLst>
        </pc:spChg>
        <pc:spChg chg="add del">
          <ac:chgData name="Casey Teske" userId="S::casey_teske@firenet.gov::d58c1475-9edb-45dc-859f-3005b40907e7" providerId="AD" clId="Web-{6CC84CB4-6AF5-4921-BD3A-35660EF418BD}" dt="2022-08-28T20:14:23.288" v="125"/>
          <ac:spMkLst>
            <pc:docMk/>
            <pc:sldMk cId="1307722337" sldId="310"/>
            <ac:spMk id="16" creationId="{79A6DB05-9FB5-4B07-8675-74C23D4FD89D}"/>
          </ac:spMkLst>
        </pc:spChg>
        <pc:spChg chg="add del">
          <ac:chgData name="Casey Teske" userId="S::casey_teske@firenet.gov::d58c1475-9edb-45dc-859f-3005b40907e7" providerId="AD" clId="Web-{6CC84CB4-6AF5-4921-BD3A-35660EF418BD}" dt="2022-08-28T20:12:11.286" v="101"/>
          <ac:spMkLst>
            <pc:docMk/>
            <pc:sldMk cId="1307722337" sldId="310"/>
            <ac:spMk id="17" creationId="{0B9EE3F3-89B7-43C3-8651-C4C96830993D}"/>
          </ac:spMkLst>
        </pc:spChg>
        <pc:spChg chg="add del">
          <ac:chgData name="Casey Teske" userId="S::casey_teske@firenet.gov::d58c1475-9edb-45dc-859f-3005b40907e7" providerId="AD" clId="Web-{6CC84CB4-6AF5-4921-BD3A-35660EF418BD}" dt="2022-08-28T20:14:23.288" v="125"/>
          <ac:spMkLst>
            <pc:docMk/>
            <pc:sldMk cId="1307722337" sldId="310"/>
            <ac:spMk id="18" creationId="{0B9EE3F3-89B7-43C3-8651-C4C96830993D}"/>
          </ac:spMkLst>
        </pc:spChg>
        <pc:spChg chg="add del">
          <ac:chgData name="Casey Teske" userId="S::casey_teske@firenet.gov::d58c1475-9edb-45dc-859f-3005b40907e7" providerId="AD" clId="Web-{6CC84CB4-6AF5-4921-BD3A-35660EF418BD}" dt="2022-08-28T20:12:11.286" v="101"/>
          <ac:spMkLst>
            <pc:docMk/>
            <pc:sldMk cId="1307722337" sldId="310"/>
            <ac:spMk id="19" creationId="{33AE4636-AEEC-45D6-84D4-7AC2DA48ECF8}"/>
          </ac:spMkLst>
        </pc:spChg>
        <pc:spChg chg="add del">
          <ac:chgData name="Casey Teske" userId="S::casey_teske@firenet.gov::d58c1475-9edb-45dc-859f-3005b40907e7" providerId="AD" clId="Web-{6CC84CB4-6AF5-4921-BD3A-35660EF418BD}" dt="2022-08-28T20:14:23.288" v="125"/>
          <ac:spMkLst>
            <pc:docMk/>
            <pc:sldMk cId="1307722337" sldId="310"/>
            <ac:spMk id="20" creationId="{33AE4636-AEEC-45D6-84D4-7AC2DA48ECF8}"/>
          </ac:spMkLst>
        </pc:spChg>
        <pc:spChg chg="add del">
          <ac:chgData name="Casey Teske" userId="S::casey_teske@firenet.gov::d58c1475-9edb-45dc-859f-3005b40907e7" providerId="AD" clId="Web-{6CC84CB4-6AF5-4921-BD3A-35660EF418BD}" dt="2022-08-28T20:12:11.286" v="101"/>
          <ac:spMkLst>
            <pc:docMk/>
            <pc:sldMk cId="1307722337" sldId="310"/>
            <ac:spMk id="21" creationId="{8D9CE0F4-2EB2-4F1F-8AAC-DB3571D9FE10}"/>
          </ac:spMkLst>
        </pc:spChg>
        <pc:spChg chg="add del">
          <ac:chgData name="Casey Teske" userId="S::casey_teske@firenet.gov::d58c1475-9edb-45dc-859f-3005b40907e7" providerId="AD" clId="Web-{6CC84CB4-6AF5-4921-BD3A-35660EF418BD}" dt="2022-08-28T20:14:23.288" v="125"/>
          <ac:spMkLst>
            <pc:docMk/>
            <pc:sldMk cId="1307722337" sldId="310"/>
            <ac:spMk id="22" creationId="{8D9CE0F4-2EB2-4F1F-8AAC-DB3571D9FE10}"/>
          </ac:spMkLst>
        </pc:spChg>
        <pc:spChg chg="add del">
          <ac:chgData name="Casey Teske" userId="S::casey_teske@firenet.gov::d58c1475-9edb-45dc-859f-3005b40907e7" providerId="AD" clId="Web-{6CC84CB4-6AF5-4921-BD3A-35660EF418BD}" dt="2022-08-28T20:14:49.616" v="130"/>
          <ac:spMkLst>
            <pc:docMk/>
            <pc:sldMk cId="1307722337" sldId="310"/>
            <ac:spMk id="23" creationId="{2A865FE3-5FC9-4049-87CF-30019C46C0F5}"/>
          </ac:spMkLst>
        </pc:spChg>
        <pc:spChg chg="add del">
          <ac:chgData name="Casey Teske" userId="S::casey_teske@firenet.gov::d58c1475-9edb-45dc-859f-3005b40907e7" providerId="AD" clId="Web-{6CC84CB4-6AF5-4921-BD3A-35660EF418BD}" dt="2022-08-28T20:14:49.616" v="130"/>
          <ac:spMkLst>
            <pc:docMk/>
            <pc:sldMk cId="1307722337" sldId="310"/>
            <ac:spMk id="24" creationId="{2D6FBB9D-1CAA-4D05-AB33-BABDFE17B843}"/>
          </ac:spMkLst>
        </pc:spChg>
        <pc:spChg chg="add del">
          <ac:chgData name="Casey Teske" userId="S::casey_teske@firenet.gov::d58c1475-9edb-45dc-859f-3005b40907e7" providerId="AD" clId="Web-{6CC84CB4-6AF5-4921-BD3A-35660EF418BD}" dt="2022-08-28T20:14:49.616" v="130"/>
          <ac:spMkLst>
            <pc:docMk/>
            <pc:sldMk cId="1307722337" sldId="310"/>
            <ac:spMk id="25" creationId="{04727B71-B4B6-4823-80A1-68C40B475118}"/>
          </ac:spMkLst>
        </pc:spChg>
        <pc:spChg chg="add del">
          <ac:chgData name="Casey Teske" userId="S::casey_teske@firenet.gov::d58c1475-9edb-45dc-859f-3005b40907e7" providerId="AD" clId="Web-{6CC84CB4-6AF5-4921-BD3A-35660EF418BD}" dt="2022-08-28T20:14:49.616" v="130"/>
          <ac:spMkLst>
            <pc:docMk/>
            <pc:sldMk cId="1307722337" sldId="310"/>
            <ac:spMk id="26" creationId="{79A6DB05-9FB5-4B07-8675-74C23D4FD89D}"/>
          </ac:spMkLst>
        </pc:spChg>
        <pc:spChg chg="add del">
          <ac:chgData name="Casey Teske" userId="S::casey_teske@firenet.gov::d58c1475-9edb-45dc-859f-3005b40907e7" providerId="AD" clId="Web-{6CC84CB4-6AF5-4921-BD3A-35660EF418BD}" dt="2022-08-28T20:14:49.616" v="130"/>
          <ac:spMkLst>
            <pc:docMk/>
            <pc:sldMk cId="1307722337" sldId="310"/>
            <ac:spMk id="27" creationId="{1ECAB1E8-8195-4748-BE71-FF806D86892E}"/>
          </ac:spMkLst>
        </pc:spChg>
        <pc:spChg chg="add del">
          <ac:chgData name="Casey Teske" userId="S::casey_teske@firenet.gov::d58c1475-9edb-45dc-859f-3005b40907e7" providerId="AD" clId="Web-{6CC84CB4-6AF5-4921-BD3A-35660EF418BD}" dt="2022-08-28T20:14:49.616" v="130"/>
          <ac:spMkLst>
            <pc:docMk/>
            <pc:sldMk cId="1307722337" sldId="310"/>
            <ac:spMk id="28" creationId="{57F6BDD4-E066-4008-8011-6CC31AEB4556}"/>
          </ac:spMkLst>
        </pc:spChg>
        <pc:spChg chg="add del">
          <ac:chgData name="Casey Teske" userId="S::casey_teske@firenet.gov::d58c1475-9edb-45dc-859f-3005b40907e7" providerId="AD" clId="Web-{6CC84CB4-6AF5-4921-BD3A-35660EF418BD}" dt="2022-08-28T20:14:49.616" v="130"/>
          <ac:spMkLst>
            <pc:docMk/>
            <pc:sldMk cId="1307722337" sldId="310"/>
            <ac:spMk id="29" creationId="{2711A8FB-68FC-45FC-B01E-38F809E2D439}"/>
          </ac:spMkLst>
        </pc:spChg>
        <pc:spChg chg="add del mod">
          <ac:chgData name="Casey Teske" userId="S::casey_teske@firenet.gov::d58c1475-9edb-45dc-859f-3005b40907e7" providerId="AD" clId="Web-{6CC84CB4-6AF5-4921-BD3A-35660EF418BD}" dt="2022-08-28T20:14:46.585" v="129"/>
          <ac:spMkLst>
            <pc:docMk/>
            <pc:sldMk cId="1307722337" sldId="310"/>
            <ac:spMk id="30" creationId="{4528EDDB-59A1-BB49-7D52-F7A82F2D64BD}"/>
          </ac:spMkLst>
        </pc:spChg>
        <pc:spChg chg="add mod ord">
          <ac:chgData name="Casey Teske" userId="S::casey_teske@firenet.gov::d58c1475-9edb-45dc-859f-3005b40907e7" providerId="AD" clId="Web-{6CC84CB4-6AF5-4921-BD3A-35660EF418BD}" dt="2022-08-28T20:17:28.322" v="173"/>
          <ac:spMkLst>
            <pc:docMk/>
            <pc:sldMk cId="1307722337" sldId="310"/>
            <ac:spMk id="31" creationId="{55790312-63BE-094C-3260-C714FE00DAE7}"/>
          </ac:spMkLst>
        </pc:spChg>
        <pc:spChg chg="add">
          <ac:chgData name="Casey Teske" userId="S::casey_teske@firenet.gov::d58c1475-9edb-45dc-859f-3005b40907e7" providerId="AD" clId="Web-{6CC84CB4-6AF5-4921-BD3A-35660EF418BD}" dt="2022-08-28T20:16:40.477" v="169"/>
          <ac:spMkLst>
            <pc:docMk/>
            <pc:sldMk cId="1307722337" sldId="310"/>
            <ac:spMk id="33" creationId="{8D06CE56-3881-4ADA-8CEF-D18B02C242A3}"/>
          </ac:spMkLst>
        </pc:spChg>
        <pc:spChg chg="add del">
          <ac:chgData name="Casey Teske" userId="S::casey_teske@firenet.gov::d58c1475-9edb-45dc-859f-3005b40907e7" providerId="AD" clId="Web-{6CC84CB4-6AF5-4921-BD3A-35660EF418BD}" dt="2022-08-28T20:15:40.820" v="137"/>
          <ac:spMkLst>
            <pc:docMk/>
            <pc:sldMk cId="1307722337" sldId="310"/>
            <ac:spMk id="34" creationId="{2D6FBB9D-1CAA-4D05-AB33-BABDFE17B843}"/>
          </ac:spMkLst>
        </pc:spChg>
        <pc:spChg chg="add">
          <ac:chgData name="Casey Teske" userId="S::casey_teske@firenet.gov::d58c1475-9edb-45dc-859f-3005b40907e7" providerId="AD" clId="Web-{6CC84CB4-6AF5-4921-BD3A-35660EF418BD}" dt="2022-08-28T20:16:40.477" v="169"/>
          <ac:spMkLst>
            <pc:docMk/>
            <pc:sldMk cId="1307722337" sldId="310"/>
            <ac:spMk id="35" creationId="{79F3C543-62EC-4433-9C93-A2CD8764E9B4}"/>
          </ac:spMkLst>
        </pc:spChg>
        <pc:spChg chg="add del">
          <ac:chgData name="Casey Teske" userId="S::casey_teske@firenet.gov::d58c1475-9edb-45dc-859f-3005b40907e7" providerId="AD" clId="Web-{6CC84CB4-6AF5-4921-BD3A-35660EF418BD}" dt="2022-08-28T20:15:40.820" v="137"/>
          <ac:spMkLst>
            <pc:docMk/>
            <pc:sldMk cId="1307722337" sldId="310"/>
            <ac:spMk id="36" creationId="{04727B71-B4B6-4823-80A1-68C40B475118}"/>
          </ac:spMkLst>
        </pc:spChg>
        <pc:spChg chg="add">
          <ac:chgData name="Casey Teske" userId="S::casey_teske@firenet.gov::d58c1475-9edb-45dc-859f-3005b40907e7" providerId="AD" clId="Web-{6CC84CB4-6AF5-4921-BD3A-35660EF418BD}" dt="2022-08-28T20:16:40.477" v="169"/>
          <ac:spMkLst>
            <pc:docMk/>
            <pc:sldMk cId="1307722337" sldId="310"/>
            <ac:spMk id="37" creationId="{16F48AD3-C8B3-4F74-B546-F12937F7DD9F}"/>
          </ac:spMkLst>
        </pc:spChg>
        <pc:spChg chg="add del">
          <ac:chgData name="Casey Teske" userId="S::casey_teske@firenet.gov::d58c1475-9edb-45dc-859f-3005b40907e7" providerId="AD" clId="Web-{6CC84CB4-6AF5-4921-BD3A-35660EF418BD}" dt="2022-08-28T20:15:40.820" v="137"/>
          <ac:spMkLst>
            <pc:docMk/>
            <pc:sldMk cId="1307722337" sldId="310"/>
            <ac:spMk id="38" creationId="{79A6DB05-9FB5-4B07-8675-74C23D4FD89D}"/>
          </ac:spMkLst>
        </pc:spChg>
        <pc:spChg chg="add">
          <ac:chgData name="Casey Teske" userId="S::casey_teske@firenet.gov::d58c1475-9edb-45dc-859f-3005b40907e7" providerId="AD" clId="Web-{6CC84CB4-6AF5-4921-BD3A-35660EF418BD}" dt="2022-08-28T20:16:40.477" v="169"/>
          <ac:spMkLst>
            <pc:docMk/>
            <pc:sldMk cId="1307722337" sldId="310"/>
            <ac:spMk id="39" creationId="{AF2F604E-43BE-4DC3-B983-E071523364F8}"/>
          </ac:spMkLst>
        </pc:spChg>
        <pc:spChg chg="add del">
          <ac:chgData name="Casey Teske" userId="S::casey_teske@firenet.gov::d58c1475-9edb-45dc-859f-3005b40907e7" providerId="AD" clId="Web-{6CC84CB4-6AF5-4921-BD3A-35660EF418BD}" dt="2022-08-28T20:15:40.820" v="137"/>
          <ac:spMkLst>
            <pc:docMk/>
            <pc:sldMk cId="1307722337" sldId="310"/>
            <ac:spMk id="40" creationId="{1ECAB1E8-8195-4748-BE71-FF806D86892E}"/>
          </ac:spMkLst>
        </pc:spChg>
        <pc:spChg chg="add">
          <ac:chgData name="Casey Teske" userId="S::casey_teske@firenet.gov::d58c1475-9edb-45dc-859f-3005b40907e7" providerId="AD" clId="Web-{6CC84CB4-6AF5-4921-BD3A-35660EF418BD}" dt="2022-08-28T20:16:40.477" v="169"/>
          <ac:spMkLst>
            <pc:docMk/>
            <pc:sldMk cId="1307722337" sldId="310"/>
            <ac:spMk id="41" creationId="{08C9B587-E65E-4B52-B37C-ABEBB6E87928}"/>
          </ac:spMkLst>
        </pc:spChg>
        <pc:spChg chg="add del">
          <ac:chgData name="Casey Teske" userId="S::casey_teske@firenet.gov::d58c1475-9edb-45dc-859f-3005b40907e7" providerId="AD" clId="Web-{6CC84CB4-6AF5-4921-BD3A-35660EF418BD}" dt="2022-08-28T20:15:40.820" v="137"/>
          <ac:spMkLst>
            <pc:docMk/>
            <pc:sldMk cId="1307722337" sldId="310"/>
            <ac:spMk id="42" creationId="{57F6BDD4-E066-4008-8011-6CC31AEB4556}"/>
          </ac:spMkLst>
        </pc:spChg>
        <pc:spChg chg="add del">
          <ac:chgData name="Casey Teske" userId="S::casey_teske@firenet.gov::d58c1475-9edb-45dc-859f-3005b40907e7" providerId="AD" clId="Web-{6CC84CB4-6AF5-4921-BD3A-35660EF418BD}" dt="2022-08-28T20:15:40.820" v="137"/>
          <ac:spMkLst>
            <pc:docMk/>
            <pc:sldMk cId="1307722337" sldId="310"/>
            <ac:spMk id="44" creationId="{2711A8FB-68FC-45FC-B01E-38F809E2D439}"/>
          </ac:spMkLst>
        </pc:spChg>
        <pc:spChg chg="add del">
          <ac:chgData name="Casey Teske" userId="S::casey_teske@firenet.gov::d58c1475-9edb-45dc-859f-3005b40907e7" providerId="AD" clId="Web-{6CC84CB4-6AF5-4921-BD3A-35660EF418BD}" dt="2022-08-28T20:15:40.820" v="137"/>
          <ac:spMkLst>
            <pc:docMk/>
            <pc:sldMk cId="1307722337" sldId="310"/>
            <ac:spMk id="46" creationId="{2A865FE3-5FC9-4049-87CF-30019C46C0F5}"/>
          </ac:spMkLst>
        </pc:spChg>
        <pc:spChg chg="add del">
          <ac:chgData name="Casey Teske" userId="S::casey_teske@firenet.gov::d58c1475-9edb-45dc-859f-3005b40907e7" providerId="AD" clId="Web-{6CC84CB4-6AF5-4921-BD3A-35660EF418BD}" dt="2022-08-28T20:15:58.133" v="138"/>
          <ac:spMkLst>
            <pc:docMk/>
            <pc:sldMk cId="1307722337" sldId="310"/>
            <ac:spMk id="51" creationId="{8D06CE56-3881-4ADA-8CEF-D18B02C242A3}"/>
          </ac:spMkLst>
        </pc:spChg>
        <pc:spChg chg="add del">
          <ac:chgData name="Casey Teske" userId="S::casey_teske@firenet.gov::d58c1475-9edb-45dc-859f-3005b40907e7" providerId="AD" clId="Web-{6CC84CB4-6AF5-4921-BD3A-35660EF418BD}" dt="2022-08-28T20:15:58.133" v="138"/>
          <ac:spMkLst>
            <pc:docMk/>
            <pc:sldMk cId="1307722337" sldId="310"/>
            <ac:spMk id="53" creationId="{79F3C543-62EC-4433-9C93-A2CD8764E9B4}"/>
          </ac:spMkLst>
        </pc:spChg>
        <pc:spChg chg="add del">
          <ac:chgData name="Casey Teske" userId="S::casey_teske@firenet.gov::d58c1475-9edb-45dc-859f-3005b40907e7" providerId="AD" clId="Web-{6CC84CB4-6AF5-4921-BD3A-35660EF418BD}" dt="2022-08-28T20:15:58.133" v="138"/>
          <ac:spMkLst>
            <pc:docMk/>
            <pc:sldMk cId="1307722337" sldId="310"/>
            <ac:spMk id="55" creationId="{68AF5748-FED8-45BA-8631-26D1D10F3246}"/>
          </ac:spMkLst>
        </pc:spChg>
        <pc:spChg chg="add del">
          <ac:chgData name="Casey Teske" userId="S::casey_teske@firenet.gov::d58c1475-9edb-45dc-859f-3005b40907e7" providerId="AD" clId="Web-{6CC84CB4-6AF5-4921-BD3A-35660EF418BD}" dt="2022-08-28T20:15:58.133" v="138"/>
          <ac:spMkLst>
            <pc:docMk/>
            <pc:sldMk cId="1307722337" sldId="310"/>
            <ac:spMk id="57" creationId="{AF2F604E-43BE-4DC3-B983-E071523364F8}"/>
          </ac:spMkLst>
        </pc:spChg>
        <pc:spChg chg="add del">
          <ac:chgData name="Casey Teske" userId="S::casey_teske@firenet.gov::d58c1475-9edb-45dc-859f-3005b40907e7" providerId="AD" clId="Web-{6CC84CB4-6AF5-4921-BD3A-35660EF418BD}" dt="2022-08-28T20:15:58.133" v="138"/>
          <ac:spMkLst>
            <pc:docMk/>
            <pc:sldMk cId="1307722337" sldId="310"/>
            <ac:spMk id="59" creationId="{08C9B587-E65E-4B52-B37C-ABEBB6E87928}"/>
          </ac:spMkLst>
        </pc:spChg>
        <pc:picChg chg="add del mod ord">
          <ac:chgData name="Casey Teske" userId="S::casey_teske@firenet.gov::d58c1475-9edb-45dc-859f-3005b40907e7" providerId="AD" clId="Web-{6CC84CB4-6AF5-4921-BD3A-35660EF418BD}" dt="2022-08-28T20:00:08.335" v="2"/>
          <ac:picMkLst>
            <pc:docMk/>
            <pc:sldMk cId="1307722337" sldId="310"/>
            <ac:picMk id="5" creationId="{D7C32F84-0BA5-1B4B-00E2-AA6CECD2D2E2}"/>
          </ac:picMkLst>
        </pc:picChg>
        <pc:picChg chg="add mod ord modCrop">
          <ac:chgData name="Casey Teske" userId="S::casey_teske@firenet.gov::d58c1475-9edb-45dc-859f-3005b40907e7" providerId="AD" clId="Web-{6CC84CB4-6AF5-4921-BD3A-35660EF418BD}" dt="2022-08-28T20:17:18.431" v="172" actId="14100"/>
          <ac:picMkLst>
            <pc:docMk/>
            <pc:sldMk cId="1307722337" sldId="310"/>
            <ac:picMk id="6" creationId="{E0A0A221-4707-1ECC-4253-8458313C3E3C}"/>
          </ac:picMkLst>
        </pc:picChg>
      </pc:sldChg>
      <pc:sldChg chg="addSp delSp modSp mod setBg">
        <pc:chgData name="Casey Teske" userId="S::casey_teske@firenet.gov::d58c1475-9edb-45dc-859f-3005b40907e7" providerId="AD" clId="Web-{6CC84CB4-6AF5-4921-BD3A-35660EF418BD}" dt="2022-08-28T20:25:46.658" v="197" actId="1076"/>
        <pc:sldMkLst>
          <pc:docMk/>
          <pc:sldMk cId="1581282715" sldId="311"/>
        </pc:sldMkLst>
        <pc:spChg chg="mod">
          <ac:chgData name="Casey Teske" userId="S::casey_teske@firenet.gov::d58c1475-9edb-45dc-859f-3005b40907e7" providerId="AD" clId="Web-{6CC84CB4-6AF5-4921-BD3A-35660EF418BD}" dt="2022-08-28T20:22:36.608" v="193"/>
          <ac:spMkLst>
            <pc:docMk/>
            <pc:sldMk cId="1581282715" sldId="311"/>
            <ac:spMk id="2" creationId="{FAF11CEF-FFAA-72C4-C0EA-6E59E15532AD}"/>
          </ac:spMkLst>
        </pc:spChg>
        <pc:spChg chg="del">
          <ac:chgData name="Casey Teske" userId="S::casey_teske@firenet.gov::d58c1475-9edb-45dc-859f-3005b40907e7" providerId="AD" clId="Web-{6CC84CB4-6AF5-4921-BD3A-35660EF418BD}" dt="2022-08-28T20:22:04.514" v="189"/>
          <ac:spMkLst>
            <pc:docMk/>
            <pc:sldMk cId="1581282715" sldId="311"/>
            <ac:spMk id="3" creationId="{08A2EF5F-2045-7F87-3D05-AF521DBC0543}"/>
          </ac:spMkLst>
        </pc:spChg>
        <pc:spChg chg="add">
          <ac:chgData name="Casey Teske" userId="S::casey_teske@firenet.gov::d58c1475-9edb-45dc-859f-3005b40907e7" providerId="AD" clId="Web-{6CC84CB4-6AF5-4921-BD3A-35660EF418BD}" dt="2022-08-28T20:22:26.061" v="192"/>
          <ac:spMkLst>
            <pc:docMk/>
            <pc:sldMk cId="1581282715" sldId="311"/>
            <ac:spMk id="6" creationId="{79F3C543-62EC-4433-9C93-A2CD8764E9B4}"/>
          </ac:spMkLst>
        </pc:spChg>
        <pc:spChg chg="add">
          <ac:chgData name="Casey Teske" userId="S::casey_teske@firenet.gov::d58c1475-9edb-45dc-859f-3005b40907e7" providerId="AD" clId="Web-{6CC84CB4-6AF5-4921-BD3A-35660EF418BD}" dt="2022-08-28T20:22:26.061" v="192"/>
          <ac:spMkLst>
            <pc:docMk/>
            <pc:sldMk cId="1581282715" sldId="311"/>
            <ac:spMk id="7" creationId="{68AF5748-FED8-45BA-8631-26D1D10F3246}"/>
          </ac:spMkLst>
        </pc:spChg>
        <pc:spChg chg="add del">
          <ac:chgData name="Casey Teske" userId="S::casey_teske@firenet.gov::d58c1475-9edb-45dc-859f-3005b40907e7" providerId="AD" clId="Web-{6CC84CB4-6AF5-4921-BD3A-35660EF418BD}" dt="2022-08-28T20:22:26.045" v="191"/>
          <ac:spMkLst>
            <pc:docMk/>
            <pc:sldMk cId="1581282715" sldId="311"/>
            <ac:spMk id="8" creationId="{A2F5D3D0-A1A7-9DB7-9816-E2E347D65199}"/>
          </ac:spMkLst>
        </pc:spChg>
        <pc:spChg chg="add">
          <ac:chgData name="Casey Teske" userId="S::casey_teske@firenet.gov::d58c1475-9edb-45dc-859f-3005b40907e7" providerId="AD" clId="Web-{6CC84CB4-6AF5-4921-BD3A-35660EF418BD}" dt="2022-08-28T20:22:26.061" v="192"/>
          <ac:spMkLst>
            <pc:docMk/>
            <pc:sldMk cId="1581282715" sldId="311"/>
            <ac:spMk id="9" creationId="{8D06CE56-3881-4ADA-8CEF-D18B02C242A3}"/>
          </ac:spMkLst>
        </pc:spChg>
        <pc:spChg chg="add">
          <ac:chgData name="Casey Teske" userId="S::casey_teske@firenet.gov::d58c1475-9edb-45dc-859f-3005b40907e7" providerId="AD" clId="Web-{6CC84CB4-6AF5-4921-BD3A-35660EF418BD}" dt="2022-08-28T20:22:26.061" v="192"/>
          <ac:spMkLst>
            <pc:docMk/>
            <pc:sldMk cId="1581282715" sldId="311"/>
            <ac:spMk id="10" creationId="{AF2F604E-43BE-4DC3-B983-E071523364F8}"/>
          </ac:spMkLst>
        </pc:spChg>
        <pc:spChg chg="add del">
          <ac:chgData name="Casey Teske" userId="S::casey_teske@firenet.gov::d58c1475-9edb-45dc-859f-3005b40907e7" providerId="AD" clId="Web-{6CC84CB4-6AF5-4921-BD3A-35660EF418BD}" dt="2022-08-28T20:22:26.045" v="191"/>
          <ac:spMkLst>
            <pc:docMk/>
            <pc:sldMk cId="1581282715" sldId="311"/>
            <ac:spMk id="11" creationId="{2C9A9DA9-7DC8-488B-A882-123947B0F3D9}"/>
          </ac:spMkLst>
        </pc:spChg>
        <pc:spChg chg="add">
          <ac:chgData name="Casey Teske" userId="S::casey_teske@firenet.gov::d58c1475-9edb-45dc-859f-3005b40907e7" providerId="AD" clId="Web-{6CC84CB4-6AF5-4921-BD3A-35660EF418BD}" dt="2022-08-28T20:22:26.061" v="192"/>
          <ac:spMkLst>
            <pc:docMk/>
            <pc:sldMk cId="1581282715" sldId="311"/>
            <ac:spMk id="12" creationId="{08C9B587-E65E-4B52-B37C-ABEBB6E87928}"/>
          </ac:spMkLst>
        </pc:spChg>
        <pc:spChg chg="add del">
          <ac:chgData name="Casey Teske" userId="S::casey_teske@firenet.gov::d58c1475-9edb-45dc-859f-3005b40907e7" providerId="AD" clId="Web-{6CC84CB4-6AF5-4921-BD3A-35660EF418BD}" dt="2022-08-28T20:22:26.045" v="191"/>
          <ac:spMkLst>
            <pc:docMk/>
            <pc:sldMk cId="1581282715" sldId="311"/>
            <ac:spMk id="13" creationId="{57F6BDD4-E066-4008-8011-6CC31AEB4556}"/>
          </ac:spMkLst>
        </pc:spChg>
        <pc:spChg chg="add del">
          <ac:chgData name="Casey Teske" userId="S::casey_teske@firenet.gov::d58c1475-9edb-45dc-859f-3005b40907e7" providerId="AD" clId="Web-{6CC84CB4-6AF5-4921-BD3A-35660EF418BD}" dt="2022-08-28T20:22:26.045" v="191"/>
          <ac:spMkLst>
            <pc:docMk/>
            <pc:sldMk cId="1581282715" sldId="311"/>
            <ac:spMk id="15" creationId="{2711A8FB-68FC-45FC-B01E-38F809E2D439}"/>
          </ac:spMkLst>
        </pc:spChg>
        <pc:spChg chg="add del">
          <ac:chgData name="Casey Teske" userId="S::casey_teske@firenet.gov::d58c1475-9edb-45dc-859f-3005b40907e7" providerId="AD" clId="Web-{6CC84CB4-6AF5-4921-BD3A-35660EF418BD}" dt="2022-08-28T20:22:26.045" v="191"/>
          <ac:spMkLst>
            <pc:docMk/>
            <pc:sldMk cId="1581282715" sldId="311"/>
            <ac:spMk id="17" creationId="{2A865FE3-5FC9-4049-87CF-30019C46C0F5}"/>
          </ac:spMkLst>
        </pc:spChg>
        <pc:picChg chg="add mod ord">
          <ac:chgData name="Casey Teske" userId="S::casey_teske@firenet.gov::d58c1475-9edb-45dc-859f-3005b40907e7" providerId="AD" clId="Web-{6CC84CB4-6AF5-4921-BD3A-35660EF418BD}" dt="2022-08-28T20:25:46.658" v="197" actId="1076"/>
          <ac:picMkLst>
            <pc:docMk/>
            <pc:sldMk cId="1581282715" sldId="311"/>
            <ac:picMk id="4" creationId="{4178119C-5E83-906B-7036-5D84681DFAD0}"/>
          </ac:picMkLst>
        </pc:picChg>
      </pc:sldChg>
      <pc:sldChg chg="addSp delSp modSp mod setBg">
        <pc:chgData name="Casey Teske" userId="S::casey_teske@firenet.gov::d58c1475-9edb-45dc-859f-3005b40907e7" providerId="AD" clId="Web-{6CC84CB4-6AF5-4921-BD3A-35660EF418BD}" dt="2022-08-28T21:29:49.218" v="202" actId="20577"/>
        <pc:sldMkLst>
          <pc:docMk/>
          <pc:sldMk cId="2485451642" sldId="314"/>
        </pc:sldMkLst>
        <pc:spChg chg="mod">
          <ac:chgData name="Casey Teske" userId="S::casey_teske@firenet.gov::d58c1475-9edb-45dc-859f-3005b40907e7" providerId="AD" clId="Web-{6CC84CB4-6AF5-4921-BD3A-35660EF418BD}" dt="2022-08-28T21:29:49.218" v="202" actId="20577"/>
          <ac:spMkLst>
            <pc:docMk/>
            <pc:sldMk cId="2485451642" sldId="314"/>
            <ac:spMk id="2" creationId="{697FC43F-9FE4-7C75-E378-C923ACB1CBAC}"/>
          </ac:spMkLst>
        </pc:spChg>
        <pc:spChg chg="add del">
          <ac:chgData name="Casey Teske" userId="S::casey_teske@firenet.gov::d58c1475-9edb-45dc-859f-3005b40907e7" providerId="AD" clId="Web-{6CC84CB4-6AF5-4921-BD3A-35660EF418BD}" dt="2022-08-28T21:29:31.342" v="200"/>
          <ac:spMkLst>
            <pc:docMk/>
            <pc:sldMk cId="2485451642" sldId="314"/>
            <ac:spMk id="3" creationId="{D49D97FE-025C-AF9B-6771-8C2247175280}"/>
          </ac:spMkLst>
        </pc:spChg>
        <pc:spChg chg="add">
          <ac:chgData name="Casey Teske" userId="S::casey_teske@firenet.gov::d58c1475-9edb-45dc-859f-3005b40907e7" providerId="AD" clId="Web-{6CC84CB4-6AF5-4921-BD3A-35660EF418BD}" dt="2022-08-28T21:29:42.702" v="201"/>
          <ac:spMkLst>
            <pc:docMk/>
            <pc:sldMk cId="2485451642" sldId="314"/>
            <ac:spMk id="9" creationId="{8D06CE56-3881-4ADA-8CEF-D18B02C242A3}"/>
          </ac:spMkLst>
        </pc:spChg>
        <pc:spChg chg="add">
          <ac:chgData name="Casey Teske" userId="S::casey_teske@firenet.gov::d58c1475-9edb-45dc-859f-3005b40907e7" providerId="AD" clId="Web-{6CC84CB4-6AF5-4921-BD3A-35660EF418BD}" dt="2022-08-28T21:29:42.702" v="201"/>
          <ac:spMkLst>
            <pc:docMk/>
            <pc:sldMk cId="2485451642" sldId="314"/>
            <ac:spMk id="11" creationId="{79F3C543-62EC-4433-9C93-A2CD8764E9B4}"/>
          </ac:spMkLst>
        </pc:spChg>
        <pc:spChg chg="add">
          <ac:chgData name="Casey Teske" userId="S::casey_teske@firenet.gov::d58c1475-9edb-45dc-859f-3005b40907e7" providerId="AD" clId="Web-{6CC84CB4-6AF5-4921-BD3A-35660EF418BD}" dt="2022-08-28T21:29:42.702" v="201"/>
          <ac:spMkLst>
            <pc:docMk/>
            <pc:sldMk cId="2485451642" sldId="314"/>
            <ac:spMk id="13" creationId="{5DCB5928-DC7D-4612-9922-441966E15627}"/>
          </ac:spMkLst>
        </pc:spChg>
        <pc:spChg chg="add">
          <ac:chgData name="Casey Teske" userId="S::casey_teske@firenet.gov::d58c1475-9edb-45dc-859f-3005b40907e7" providerId="AD" clId="Web-{6CC84CB4-6AF5-4921-BD3A-35660EF418BD}" dt="2022-08-28T21:29:42.702" v="201"/>
          <ac:spMkLst>
            <pc:docMk/>
            <pc:sldMk cId="2485451642" sldId="314"/>
            <ac:spMk id="15" creationId="{682C1161-1736-45EC-99B7-33F3CAE9D517}"/>
          </ac:spMkLst>
        </pc:spChg>
        <pc:spChg chg="add">
          <ac:chgData name="Casey Teske" userId="S::casey_teske@firenet.gov::d58c1475-9edb-45dc-859f-3005b40907e7" providerId="AD" clId="Web-{6CC84CB4-6AF5-4921-BD3A-35660EF418BD}" dt="2022-08-28T21:29:42.702" v="201"/>
          <ac:spMkLst>
            <pc:docMk/>
            <pc:sldMk cId="2485451642" sldId="314"/>
            <ac:spMk id="17" creationId="{84D4DDB8-B68F-45B0-9F62-C4279996F672}"/>
          </ac:spMkLst>
        </pc:spChg>
        <pc:spChg chg="add">
          <ac:chgData name="Casey Teske" userId="S::casey_teske@firenet.gov::d58c1475-9edb-45dc-859f-3005b40907e7" providerId="AD" clId="Web-{6CC84CB4-6AF5-4921-BD3A-35660EF418BD}" dt="2022-08-28T21:29:42.702" v="201"/>
          <ac:spMkLst>
            <pc:docMk/>
            <pc:sldMk cId="2485451642" sldId="314"/>
            <ac:spMk id="19" creationId="{AF2F604E-43BE-4DC3-B983-E071523364F8}"/>
          </ac:spMkLst>
        </pc:spChg>
        <pc:spChg chg="add">
          <ac:chgData name="Casey Teske" userId="S::casey_teske@firenet.gov::d58c1475-9edb-45dc-859f-3005b40907e7" providerId="AD" clId="Web-{6CC84CB4-6AF5-4921-BD3A-35660EF418BD}" dt="2022-08-28T21:29:42.702" v="201"/>
          <ac:spMkLst>
            <pc:docMk/>
            <pc:sldMk cId="2485451642" sldId="314"/>
            <ac:spMk id="21" creationId="{08C9B587-E65E-4B52-B37C-ABEBB6E87928}"/>
          </ac:spMkLst>
        </pc:spChg>
        <pc:picChg chg="add mod ord">
          <ac:chgData name="Casey Teske" userId="S::casey_teske@firenet.gov::d58c1475-9edb-45dc-859f-3005b40907e7" providerId="AD" clId="Web-{6CC84CB4-6AF5-4921-BD3A-35660EF418BD}" dt="2022-08-28T21:29:42.702" v="201"/>
          <ac:picMkLst>
            <pc:docMk/>
            <pc:sldMk cId="2485451642" sldId="314"/>
            <ac:picMk id="4" creationId="{944483BE-4672-F083-AB7F-19656EAC040B}"/>
          </ac:picMkLst>
        </pc:picChg>
        <pc:picChg chg="add del mod ord">
          <ac:chgData name="Casey Teske" userId="S::casey_teske@firenet.gov::d58c1475-9edb-45dc-859f-3005b40907e7" providerId="AD" clId="Web-{6CC84CB4-6AF5-4921-BD3A-35660EF418BD}" dt="2022-08-28T21:10:15.686" v="199"/>
          <ac:picMkLst>
            <pc:docMk/>
            <pc:sldMk cId="2485451642" sldId="314"/>
            <ac:picMk id="4" creationId="{B88E9AEE-44D4-907A-BDFB-467CB07A33B9}"/>
          </ac:picMkLst>
        </pc:picChg>
      </pc:sldChg>
    </pc:docChg>
  </pc:docChgLst>
  <pc:docChgLst>
    <pc:chgData name="mary.wister" userId="S::mary.wister_noaa.gov#ext#@firenet365.onmicrosoft.com::28ccf99e-53ec-4eb1-9132-febb2047c678" providerId="AD" clId="Web-{C245BC27-B37A-44D4-82E2-43583D531B37}"/>
    <pc:docChg chg="modSld">
      <pc:chgData name="mary.wister" userId="S::mary.wister_noaa.gov#ext#@firenet365.onmicrosoft.com::28ccf99e-53ec-4eb1-9132-febb2047c678" providerId="AD" clId="Web-{C245BC27-B37A-44D4-82E2-43583D531B37}" dt="2022-08-23T20:47:48.316" v="12" actId="14100"/>
      <pc:docMkLst>
        <pc:docMk/>
      </pc:docMkLst>
      <pc:sldChg chg="addSp delSp modSp">
        <pc:chgData name="mary.wister" userId="S::mary.wister_noaa.gov#ext#@firenet365.onmicrosoft.com::28ccf99e-53ec-4eb1-9132-febb2047c678" providerId="AD" clId="Web-{C245BC27-B37A-44D4-82E2-43583D531B37}" dt="2022-08-23T20:47:48.316" v="12" actId="14100"/>
        <pc:sldMkLst>
          <pc:docMk/>
          <pc:sldMk cId="2756011555" sldId="291"/>
        </pc:sldMkLst>
        <pc:spChg chg="del">
          <ac:chgData name="mary.wister" userId="S::mary.wister_noaa.gov#ext#@firenet365.onmicrosoft.com::28ccf99e-53ec-4eb1-9132-febb2047c678" providerId="AD" clId="Web-{C245BC27-B37A-44D4-82E2-43583D531B37}" dt="2022-08-23T20:45:38.189" v="0"/>
          <ac:spMkLst>
            <pc:docMk/>
            <pc:sldMk cId="2756011555" sldId="291"/>
            <ac:spMk id="2" creationId="{57521E44-97D4-FEF0-D8F5-9CE7D7DC2ADE}"/>
          </ac:spMkLst>
        </pc:spChg>
        <pc:spChg chg="add del mod">
          <ac:chgData name="mary.wister" userId="S::mary.wister_noaa.gov#ext#@firenet365.onmicrosoft.com::28ccf99e-53ec-4eb1-9132-febb2047c678" providerId="AD" clId="Web-{C245BC27-B37A-44D4-82E2-43583D531B37}" dt="2022-08-23T20:46:41.190" v="1"/>
          <ac:spMkLst>
            <pc:docMk/>
            <pc:sldMk cId="2756011555" sldId="291"/>
            <ac:spMk id="4" creationId="{79B1C8B6-40EC-91D8-B6D2-C032A833E47A}"/>
          </ac:spMkLst>
        </pc:spChg>
        <pc:picChg chg="add mod">
          <ac:chgData name="mary.wister" userId="S::mary.wister_noaa.gov#ext#@firenet365.onmicrosoft.com::28ccf99e-53ec-4eb1-9132-febb2047c678" providerId="AD" clId="Web-{C245BC27-B37A-44D4-82E2-43583D531B37}" dt="2022-08-23T20:47:48.316" v="12" actId="14100"/>
          <ac:picMkLst>
            <pc:docMk/>
            <pc:sldMk cId="2756011555" sldId="291"/>
            <ac:picMk id="5" creationId="{60E44949-4062-FF9B-5850-694DA342A70D}"/>
          </ac:picMkLst>
        </pc:picChg>
      </pc:sldChg>
    </pc:docChg>
  </pc:docChgLst>
  <pc:docChgLst>
    <pc:chgData name="Matt Dickinson" userId="S::matt_dickinson@firenet.gov::9150d183-9d02-4e94-b720-60c1ab7c94d1" providerId="AD" clId="Web-{5E51A1FA-BB19-4B4A-A980-76D3F4A4F72B}"/>
    <pc:docChg chg="modSld">
      <pc:chgData name="Matt Dickinson" userId="S::matt_dickinson@firenet.gov::9150d183-9d02-4e94-b720-60c1ab7c94d1" providerId="AD" clId="Web-{5E51A1FA-BB19-4B4A-A980-76D3F4A4F72B}" dt="2022-08-28T22:57:12.212" v="9" actId="20577"/>
      <pc:docMkLst>
        <pc:docMk/>
      </pc:docMkLst>
      <pc:sldChg chg="modSp mod modClrScheme chgLayout">
        <pc:chgData name="Matt Dickinson" userId="S::matt_dickinson@firenet.gov::9150d183-9d02-4e94-b720-60c1ab7c94d1" providerId="AD" clId="Web-{5E51A1FA-BB19-4B4A-A980-76D3F4A4F72B}" dt="2022-08-28T22:57:12.212" v="9" actId="20577"/>
        <pc:sldMkLst>
          <pc:docMk/>
          <pc:sldMk cId="3262804409" sldId="274"/>
        </pc:sldMkLst>
        <pc:spChg chg="mod ord">
          <ac:chgData name="Matt Dickinson" userId="S::matt_dickinson@firenet.gov::9150d183-9d02-4e94-b720-60c1ab7c94d1" providerId="AD" clId="Web-{5E51A1FA-BB19-4B4A-A980-76D3F4A4F72B}" dt="2022-08-28T22:56:55.165" v="8"/>
          <ac:spMkLst>
            <pc:docMk/>
            <pc:sldMk cId="3262804409" sldId="274"/>
            <ac:spMk id="2" creationId="{7182B993-11B6-4573-7828-5A2DBF5883EA}"/>
          </ac:spMkLst>
        </pc:spChg>
        <pc:spChg chg="mod ord">
          <ac:chgData name="Matt Dickinson" userId="S::matt_dickinson@firenet.gov::9150d183-9d02-4e94-b720-60c1ab7c94d1" providerId="AD" clId="Web-{5E51A1FA-BB19-4B4A-A980-76D3F4A4F72B}" dt="2022-08-28T22:57:12.212" v="9" actId="20577"/>
          <ac:spMkLst>
            <pc:docMk/>
            <pc:sldMk cId="3262804409" sldId="274"/>
            <ac:spMk id="3" creationId="{F8B603A0-CB8C-208D-77D5-86F677B08E3A}"/>
          </ac:spMkLst>
        </pc:spChg>
      </pc:sldChg>
    </pc:docChg>
  </pc:docChgLst>
  <pc:docChgLst>
    <pc:chgData name="Scott Linn" userId="S::scott_linn@firenet.gov::86317be8-bedb-4115-892b-9e4335cc3e00" providerId="AD" clId="Web-{9C88F99E-CC5C-43F1-B6DA-35F59E2AAA1B}"/>
    <pc:docChg chg="addSld delSld modSld">
      <pc:chgData name="Scott Linn" userId="S::scott_linn@firenet.gov::86317be8-bedb-4115-892b-9e4335cc3e00" providerId="AD" clId="Web-{9C88F99E-CC5C-43F1-B6DA-35F59E2AAA1B}" dt="2022-08-23T23:31:07.391" v="91"/>
      <pc:docMkLst>
        <pc:docMk/>
      </pc:docMkLst>
      <pc:sldChg chg="delSp modSp delAnim">
        <pc:chgData name="Scott Linn" userId="S::scott_linn@firenet.gov::86317be8-bedb-4115-892b-9e4335cc3e00" providerId="AD" clId="Web-{9C88F99E-CC5C-43F1-B6DA-35F59E2AAA1B}" dt="2022-08-23T23:22:40.292" v="41" actId="1076"/>
        <pc:sldMkLst>
          <pc:docMk/>
          <pc:sldMk cId="3712077743" sldId="268"/>
        </pc:sldMkLst>
        <pc:spChg chg="mod">
          <ac:chgData name="Scott Linn" userId="S::scott_linn@firenet.gov::86317be8-bedb-4115-892b-9e4335cc3e00" providerId="AD" clId="Web-{9C88F99E-CC5C-43F1-B6DA-35F59E2AAA1B}" dt="2022-08-23T23:09:23.128" v="32" actId="20577"/>
          <ac:spMkLst>
            <pc:docMk/>
            <pc:sldMk cId="3712077743" sldId="268"/>
            <ac:spMk id="2" creationId="{7E5F6CE3-9FFB-53CF-4728-1330A2880789}"/>
          </ac:spMkLst>
        </pc:spChg>
        <pc:picChg chg="del">
          <ac:chgData name="Scott Linn" userId="S::scott_linn@firenet.gov::86317be8-bedb-4115-892b-9e4335cc3e00" providerId="AD" clId="Web-{9C88F99E-CC5C-43F1-B6DA-35F59E2AAA1B}" dt="2022-08-23T23:09:22.393" v="17"/>
          <ac:picMkLst>
            <pc:docMk/>
            <pc:sldMk cId="3712077743" sldId="268"/>
            <ac:picMk id="3" creationId="{A42926F2-D8A5-C13A-B6C4-6BB62AFDC689}"/>
          </ac:picMkLst>
        </pc:picChg>
        <pc:picChg chg="mod">
          <ac:chgData name="Scott Linn" userId="S::scott_linn@firenet.gov::86317be8-bedb-4115-892b-9e4335cc3e00" providerId="AD" clId="Web-{9C88F99E-CC5C-43F1-B6DA-35F59E2AAA1B}" dt="2022-08-23T23:22:40.292" v="41" actId="1076"/>
          <ac:picMkLst>
            <pc:docMk/>
            <pc:sldMk cId="3712077743" sldId="268"/>
            <ac:picMk id="4" creationId="{DA31EBAE-F127-31BA-3909-A30CC9091001}"/>
          </ac:picMkLst>
        </pc:picChg>
        <pc:picChg chg="mod">
          <ac:chgData name="Scott Linn" userId="S::scott_linn@firenet.gov::86317be8-bedb-4115-892b-9e4335cc3e00" providerId="AD" clId="Web-{9C88F99E-CC5C-43F1-B6DA-35F59E2AAA1B}" dt="2022-08-23T23:22:37.386" v="40" actId="1076"/>
          <ac:picMkLst>
            <pc:docMk/>
            <pc:sldMk cId="3712077743" sldId="268"/>
            <ac:picMk id="5" creationId="{21003C54-A0C4-5C1F-5720-500FCE4835EB}"/>
          </ac:picMkLst>
        </pc:picChg>
        <pc:picChg chg="mod">
          <ac:chgData name="Scott Linn" userId="S::scott_linn@firenet.gov::86317be8-bedb-4115-892b-9e4335cc3e00" providerId="AD" clId="Web-{9C88F99E-CC5C-43F1-B6DA-35F59E2AAA1B}" dt="2022-08-23T23:09:23.815" v="39" actId="1076"/>
          <ac:picMkLst>
            <pc:docMk/>
            <pc:sldMk cId="3712077743" sldId="268"/>
            <ac:picMk id="6" creationId="{E2DD0127-F8B8-EBCA-20F9-59CCB50AEE75}"/>
          </ac:picMkLst>
        </pc:picChg>
        <pc:picChg chg="del">
          <ac:chgData name="Scott Linn" userId="S::scott_linn@firenet.gov::86317be8-bedb-4115-892b-9e4335cc3e00" providerId="AD" clId="Web-{9C88F99E-CC5C-43F1-B6DA-35F59E2AAA1B}" dt="2022-08-23T23:09:22.425" v="18"/>
          <ac:picMkLst>
            <pc:docMk/>
            <pc:sldMk cId="3712077743" sldId="268"/>
            <ac:picMk id="8" creationId="{48235DE0-F576-4658-0118-AD5267379FCA}"/>
          </ac:picMkLst>
        </pc:picChg>
        <pc:picChg chg="del">
          <ac:chgData name="Scott Linn" userId="S::scott_linn@firenet.gov::86317be8-bedb-4115-892b-9e4335cc3e00" providerId="AD" clId="Web-{9C88F99E-CC5C-43F1-B6DA-35F59E2AAA1B}" dt="2022-08-23T23:09:22.331" v="16"/>
          <ac:picMkLst>
            <pc:docMk/>
            <pc:sldMk cId="3712077743" sldId="268"/>
            <ac:picMk id="9" creationId="{802B8341-32F1-EEE3-FA20-B13EB77169F8}"/>
          </ac:picMkLst>
        </pc:picChg>
      </pc:sldChg>
      <pc:sldChg chg="addSp delSp modSp add replId addAnim delAnim modAnim">
        <pc:chgData name="Scott Linn" userId="S::scott_linn@firenet.gov::86317be8-bedb-4115-892b-9e4335cc3e00" providerId="AD" clId="Web-{9C88F99E-CC5C-43F1-B6DA-35F59E2AAA1B}" dt="2022-08-23T23:30:52.719" v="90"/>
        <pc:sldMkLst>
          <pc:docMk/>
          <pc:sldMk cId="1498709471" sldId="299"/>
        </pc:sldMkLst>
        <pc:spChg chg="mod">
          <ac:chgData name="Scott Linn" userId="S::scott_linn@firenet.gov::86317be8-bedb-4115-892b-9e4335cc3e00" providerId="AD" clId="Web-{9C88F99E-CC5C-43F1-B6DA-35F59E2AAA1B}" dt="2022-08-23T23:09:22.284" v="15" actId="1076"/>
          <ac:spMkLst>
            <pc:docMk/>
            <pc:sldMk cId="1498709471" sldId="299"/>
            <ac:spMk id="2" creationId="{7E5F6CE3-9FFB-53CF-4728-1330A2880789}"/>
          </ac:spMkLst>
        </pc:spChg>
        <pc:spChg chg="add del mod">
          <ac:chgData name="Scott Linn" userId="S::scott_linn@firenet.gov::86317be8-bedb-4115-892b-9e4335cc3e00" providerId="AD" clId="Web-{9C88F99E-CC5C-43F1-B6DA-35F59E2AAA1B}" dt="2022-08-23T23:06:33.923" v="4"/>
          <ac:spMkLst>
            <pc:docMk/>
            <pc:sldMk cId="1498709471" sldId="299"/>
            <ac:spMk id="10" creationId="{43D65281-0048-1FE6-91B1-0E074ED86A33}"/>
          </ac:spMkLst>
        </pc:spChg>
        <pc:picChg chg="mod">
          <ac:chgData name="Scott Linn" userId="S::scott_linn@firenet.gov::86317be8-bedb-4115-892b-9e4335cc3e00" providerId="AD" clId="Web-{9C88F99E-CC5C-43F1-B6DA-35F59E2AAA1B}" dt="2022-08-23T23:25:11.778" v="52" actId="1076"/>
          <ac:picMkLst>
            <pc:docMk/>
            <pc:sldMk cId="1498709471" sldId="299"/>
            <ac:picMk id="3" creationId="{A42926F2-D8A5-C13A-B6C4-6BB62AFDC689}"/>
          </ac:picMkLst>
        </pc:picChg>
        <pc:picChg chg="del">
          <ac:chgData name="Scott Linn" userId="S::scott_linn@firenet.gov::86317be8-bedb-4115-892b-9e4335cc3e00" providerId="AD" clId="Web-{9C88F99E-CC5C-43F1-B6DA-35F59E2AAA1B}" dt="2022-08-23T23:06:31.985" v="3"/>
          <ac:picMkLst>
            <pc:docMk/>
            <pc:sldMk cId="1498709471" sldId="299"/>
            <ac:picMk id="4" creationId="{DA31EBAE-F127-31BA-3909-A30CC9091001}"/>
          </ac:picMkLst>
        </pc:picChg>
        <pc:picChg chg="del">
          <ac:chgData name="Scott Linn" userId="S::scott_linn@firenet.gov::86317be8-bedb-4115-892b-9e4335cc3e00" providerId="AD" clId="Web-{9C88F99E-CC5C-43F1-B6DA-35F59E2AAA1B}" dt="2022-08-23T23:09:21.878" v="5"/>
          <ac:picMkLst>
            <pc:docMk/>
            <pc:sldMk cId="1498709471" sldId="299"/>
            <ac:picMk id="5" creationId="{21003C54-A0C4-5C1F-5720-500FCE4835EB}"/>
          </ac:picMkLst>
        </pc:picChg>
        <pc:picChg chg="del">
          <ac:chgData name="Scott Linn" userId="S::scott_linn@firenet.gov::86317be8-bedb-4115-892b-9e4335cc3e00" providerId="AD" clId="Web-{9C88F99E-CC5C-43F1-B6DA-35F59E2AAA1B}" dt="2022-08-23T23:09:21.893" v="6"/>
          <ac:picMkLst>
            <pc:docMk/>
            <pc:sldMk cId="1498709471" sldId="299"/>
            <ac:picMk id="6" creationId="{E2DD0127-F8B8-EBCA-20F9-59CCB50AEE75}"/>
          </ac:picMkLst>
        </pc:picChg>
        <pc:picChg chg="del">
          <ac:chgData name="Scott Linn" userId="S::scott_linn@firenet.gov::86317be8-bedb-4115-892b-9e4335cc3e00" providerId="AD" clId="Web-{9C88F99E-CC5C-43F1-B6DA-35F59E2AAA1B}" dt="2022-08-23T23:24:08.840" v="43"/>
          <ac:picMkLst>
            <pc:docMk/>
            <pc:sldMk cId="1498709471" sldId="299"/>
            <ac:picMk id="8" creationId="{48235DE0-F576-4658-0118-AD5267379FCA}"/>
          </ac:picMkLst>
        </pc:picChg>
        <pc:picChg chg="add mod ord">
          <ac:chgData name="Scott Linn" userId="S::scott_linn@firenet.gov::86317be8-bedb-4115-892b-9e4335cc3e00" providerId="AD" clId="Web-{9C88F99E-CC5C-43F1-B6DA-35F59E2AAA1B}" dt="2022-08-23T23:25:07.621" v="51"/>
          <ac:picMkLst>
            <pc:docMk/>
            <pc:sldMk cId="1498709471" sldId="299"/>
            <ac:picMk id="11" creationId="{C8AF46A7-D2FE-5178-1F3B-C95B0836DF97}"/>
          </ac:picMkLst>
        </pc:picChg>
        <pc:picChg chg="add mod">
          <ac:chgData name="Scott Linn" userId="S::scott_linn@firenet.gov::86317be8-bedb-4115-892b-9e4335cc3e00" providerId="AD" clId="Web-{9C88F99E-CC5C-43F1-B6DA-35F59E2AAA1B}" dt="2022-08-23T23:25:34.044" v="56" actId="14100"/>
          <ac:picMkLst>
            <pc:docMk/>
            <pc:sldMk cId="1498709471" sldId="299"/>
            <ac:picMk id="12" creationId="{C781C291-4B0E-A2CC-A8F1-5482E67745C6}"/>
          </ac:picMkLst>
        </pc:picChg>
      </pc:sldChg>
      <pc:sldChg chg="new del">
        <pc:chgData name="Scott Linn" userId="S::scott_linn@firenet.gov::86317be8-bedb-4115-892b-9e4335cc3e00" providerId="AD" clId="Web-{9C88F99E-CC5C-43F1-B6DA-35F59E2AAA1B}" dt="2022-08-23T23:06:22.548" v="1"/>
        <pc:sldMkLst>
          <pc:docMk/>
          <pc:sldMk cId="2612812994" sldId="299"/>
        </pc:sldMkLst>
      </pc:sldChg>
      <pc:sldChg chg="addSp delSp modSp add replId addAnim delAnim modAnim">
        <pc:chgData name="Scott Linn" userId="S::scott_linn@firenet.gov::86317be8-bedb-4115-892b-9e4335cc3e00" providerId="AD" clId="Web-{9C88F99E-CC5C-43F1-B6DA-35F59E2AAA1B}" dt="2022-08-23T23:31:07.391" v="91"/>
        <pc:sldMkLst>
          <pc:docMk/>
          <pc:sldMk cId="2078993363" sldId="300"/>
        </pc:sldMkLst>
        <pc:spChg chg="mod">
          <ac:chgData name="Scott Linn" userId="S::scott_linn@firenet.gov::86317be8-bedb-4115-892b-9e4335cc3e00" providerId="AD" clId="Web-{9C88F99E-CC5C-43F1-B6DA-35F59E2AAA1B}" dt="2022-08-23T23:26:24.060" v="70" actId="20577"/>
          <ac:spMkLst>
            <pc:docMk/>
            <pc:sldMk cId="2078993363" sldId="300"/>
            <ac:spMk id="2" creationId="{7E5F6CE3-9FFB-53CF-4728-1330A2880789}"/>
          </ac:spMkLst>
        </pc:spChg>
        <pc:picChg chg="del">
          <ac:chgData name="Scott Linn" userId="S::scott_linn@firenet.gov::86317be8-bedb-4115-892b-9e4335cc3e00" providerId="AD" clId="Web-{9C88F99E-CC5C-43F1-B6DA-35F59E2AAA1B}" dt="2022-08-23T23:26:11.763" v="61"/>
          <ac:picMkLst>
            <pc:docMk/>
            <pc:sldMk cId="2078993363" sldId="300"/>
            <ac:picMk id="3" creationId="{A42926F2-D8A5-C13A-B6C4-6BB62AFDC689}"/>
          </ac:picMkLst>
        </pc:picChg>
        <pc:picChg chg="add mod ord">
          <ac:chgData name="Scott Linn" userId="S::scott_linn@firenet.gov::86317be8-bedb-4115-892b-9e4335cc3e00" providerId="AD" clId="Web-{9C88F99E-CC5C-43F1-B6DA-35F59E2AAA1B}" dt="2022-08-23T23:29:40.999" v="88"/>
          <ac:picMkLst>
            <pc:docMk/>
            <pc:sldMk cId="2078993363" sldId="300"/>
            <ac:picMk id="4" creationId="{27BE01E8-2EF1-23C6-ED46-055B45DB68F1}"/>
          </ac:picMkLst>
        </pc:picChg>
        <pc:picChg chg="add mod ord">
          <ac:chgData name="Scott Linn" userId="S::scott_linn@firenet.gov::86317be8-bedb-4115-892b-9e4335cc3e00" providerId="AD" clId="Web-{9C88F99E-CC5C-43F1-B6DA-35F59E2AAA1B}" dt="2022-08-23T23:29:34.671" v="87"/>
          <ac:picMkLst>
            <pc:docMk/>
            <pc:sldMk cId="2078993363" sldId="300"/>
            <ac:picMk id="5" creationId="{4889AC07-62F0-0CD3-9935-E8F6A8FE1022}"/>
          </ac:picMkLst>
        </pc:picChg>
        <pc:picChg chg="mod">
          <ac:chgData name="Scott Linn" userId="S::scott_linn@firenet.gov::86317be8-bedb-4115-892b-9e4335cc3e00" providerId="AD" clId="Web-{9C88F99E-CC5C-43F1-B6DA-35F59E2AAA1B}" dt="2022-08-23T23:29:46.030" v="89" actId="14100"/>
          <ac:picMkLst>
            <pc:docMk/>
            <pc:sldMk cId="2078993363" sldId="300"/>
            <ac:picMk id="8" creationId="{48235DE0-F576-4658-0118-AD5267379FCA}"/>
          </ac:picMkLst>
        </pc:picChg>
        <pc:picChg chg="del">
          <ac:chgData name="Scott Linn" userId="S::scott_linn@firenet.gov::86317be8-bedb-4115-892b-9e4335cc3e00" providerId="AD" clId="Web-{9C88F99E-CC5C-43F1-B6DA-35F59E2AAA1B}" dt="2022-08-23T23:26:13.731" v="62"/>
          <ac:picMkLst>
            <pc:docMk/>
            <pc:sldMk cId="2078993363" sldId="300"/>
            <ac:picMk id="9" creationId="{802B8341-32F1-EEE3-FA20-B13EB77169F8}"/>
          </ac:picMkLst>
        </pc:picChg>
      </pc:sldChg>
    </pc:docChg>
  </pc:docChgLst>
  <pc:docChgLst>
    <pc:chgData name="Warden, Carolyn -FS" userId="S::carolyn.warden_usda.gov#ext#@firenet.gov::40246cc8-1672-498b-91d6-ba3606a08ece" providerId="AD" clId="Web-{A9F9C145-7AF9-4780-ABA9-4C05A5318FC3}"/>
    <pc:docChg chg="addSld sldOrd">
      <pc:chgData name="Warden, Carolyn -FS" userId="S::carolyn.warden_usda.gov#ext#@firenet.gov::40246cc8-1672-498b-91d6-ba3606a08ece" providerId="AD" clId="Web-{A9F9C145-7AF9-4780-ABA9-4C05A5318FC3}" dt="2022-08-28T02:20:31.016" v="1"/>
      <pc:docMkLst>
        <pc:docMk/>
      </pc:docMkLst>
      <pc:sldChg chg="new ord">
        <pc:chgData name="Warden, Carolyn -FS" userId="S::carolyn.warden_usda.gov#ext#@firenet.gov::40246cc8-1672-498b-91d6-ba3606a08ece" providerId="AD" clId="Web-{A9F9C145-7AF9-4780-ABA9-4C05A5318FC3}" dt="2022-08-28T02:20:31.016" v="1"/>
        <pc:sldMkLst>
          <pc:docMk/>
          <pc:sldMk cId="2978149870" sldId="302"/>
        </pc:sldMkLst>
      </pc:sldChg>
    </pc:docChg>
  </pc:docChgLst>
  <pc:docChgLst>
    <pc:chgData name="mary.wister" userId="S::mary.wister_noaa.gov#ext#@firenet365.onmicrosoft.com::28ccf99e-53ec-4eb1-9132-febb2047c678" providerId="AD" clId="Web-{C5EB3695-CE96-475B-A30E-F79804537876}"/>
    <pc:docChg chg="addSld modSld">
      <pc:chgData name="mary.wister" userId="S::mary.wister_noaa.gov#ext#@firenet365.onmicrosoft.com::28ccf99e-53ec-4eb1-9132-febb2047c678" providerId="AD" clId="Web-{C5EB3695-CE96-475B-A30E-F79804537876}" dt="2022-08-23T19:11:45.901" v="156" actId="1076"/>
      <pc:docMkLst>
        <pc:docMk/>
      </pc:docMkLst>
      <pc:sldChg chg="addSp modSp">
        <pc:chgData name="mary.wister" userId="S::mary.wister_noaa.gov#ext#@firenet365.onmicrosoft.com::28ccf99e-53ec-4eb1-9132-febb2047c678" providerId="AD" clId="Web-{C5EB3695-CE96-475B-A30E-F79804537876}" dt="2022-08-23T19:05:04.815" v="9" actId="14100"/>
        <pc:sldMkLst>
          <pc:docMk/>
          <pc:sldMk cId="1188953164" sldId="292"/>
        </pc:sldMkLst>
        <pc:picChg chg="add mod">
          <ac:chgData name="mary.wister" userId="S::mary.wister_noaa.gov#ext#@firenet365.onmicrosoft.com::28ccf99e-53ec-4eb1-9132-febb2047c678" providerId="AD" clId="Web-{C5EB3695-CE96-475B-A30E-F79804537876}" dt="2022-08-23T19:04:35.455" v="2" actId="14100"/>
          <ac:picMkLst>
            <pc:docMk/>
            <pc:sldMk cId="1188953164" sldId="292"/>
            <ac:picMk id="2" creationId="{593F4EE2-5E06-D378-3451-8873DE9E8599}"/>
          </ac:picMkLst>
        </pc:picChg>
        <pc:picChg chg="add mod">
          <ac:chgData name="mary.wister" userId="S::mary.wister_noaa.gov#ext#@firenet365.onmicrosoft.com::28ccf99e-53ec-4eb1-9132-febb2047c678" providerId="AD" clId="Web-{C5EB3695-CE96-475B-A30E-F79804537876}" dt="2022-08-23T19:05:04.815" v="9" actId="14100"/>
          <ac:picMkLst>
            <pc:docMk/>
            <pc:sldMk cId="1188953164" sldId="292"/>
            <ac:picMk id="3" creationId="{6A72ABEA-600E-9470-94E0-58DE3ECFCE85}"/>
          </ac:picMkLst>
        </pc:picChg>
      </pc:sldChg>
      <pc:sldChg chg="addSp modSp new">
        <pc:chgData name="mary.wister" userId="S::mary.wister_noaa.gov#ext#@firenet365.onmicrosoft.com::28ccf99e-53ec-4eb1-9132-febb2047c678" providerId="AD" clId="Web-{C5EB3695-CE96-475B-A30E-F79804537876}" dt="2022-08-23T19:05:53.769" v="19" actId="1076"/>
        <pc:sldMkLst>
          <pc:docMk/>
          <pc:sldMk cId="2890560004" sldId="293"/>
        </pc:sldMkLst>
        <pc:picChg chg="add mod">
          <ac:chgData name="mary.wister" userId="S::mary.wister_noaa.gov#ext#@firenet365.onmicrosoft.com::28ccf99e-53ec-4eb1-9132-febb2047c678" providerId="AD" clId="Web-{C5EB3695-CE96-475B-A30E-F79804537876}" dt="2022-08-23T19:05:33.987" v="13" actId="14100"/>
          <ac:picMkLst>
            <pc:docMk/>
            <pc:sldMk cId="2890560004" sldId="293"/>
            <ac:picMk id="2" creationId="{7A09435B-93D4-8EFC-6BB4-3971F4309A8D}"/>
          </ac:picMkLst>
        </pc:picChg>
        <pc:picChg chg="add mod">
          <ac:chgData name="mary.wister" userId="S::mary.wister_noaa.gov#ext#@firenet365.onmicrosoft.com::28ccf99e-53ec-4eb1-9132-febb2047c678" providerId="AD" clId="Web-{C5EB3695-CE96-475B-A30E-F79804537876}" dt="2022-08-23T19:05:53.769" v="19" actId="1076"/>
          <ac:picMkLst>
            <pc:docMk/>
            <pc:sldMk cId="2890560004" sldId="293"/>
            <ac:picMk id="3" creationId="{88A7285F-8FDB-76A0-9DCE-53080683A000}"/>
          </ac:picMkLst>
        </pc:picChg>
      </pc:sldChg>
      <pc:sldChg chg="addSp modSp new">
        <pc:chgData name="mary.wister" userId="S::mary.wister_noaa.gov#ext#@firenet365.onmicrosoft.com::28ccf99e-53ec-4eb1-9132-febb2047c678" providerId="AD" clId="Web-{C5EB3695-CE96-475B-A30E-F79804537876}" dt="2022-08-23T19:09:05.257" v="113" actId="1076"/>
        <pc:sldMkLst>
          <pc:docMk/>
          <pc:sldMk cId="3798677087" sldId="294"/>
        </pc:sldMkLst>
        <pc:spChg chg="add">
          <ac:chgData name="mary.wister" userId="S::mary.wister_noaa.gov#ext#@firenet365.onmicrosoft.com::28ccf99e-53ec-4eb1-9132-febb2047c678" providerId="AD" clId="Web-{C5EB3695-CE96-475B-A30E-F79804537876}" dt="2022-08-23T19:06:58.207" v="31"/>
          <ac:spMkLst>
            <pc:docMk/>
            <pc:sldMk cId="3798677087" sldId="294"/>
            <ac:spMk id="3" creationId="{F998CA36-6077-AC8D-DCFB-490F3F8207FD}"/>
          </ac:spMkLst>
        </pc:spChg>
        <pc:spChg chg="add">
          <ac:chgData name="mary.wister" userId="S::mary.wister_noaa.gov#ext#@firenet365.onmicrosoft.com::28ccf99e-53ec-4eb1-9132-febb2047c678" providerId="AD" clId="Web-{C5EB3695-CE96-475B-A30E-F79804537876}" dt="2022-08-23T19:07:03.458" v="32"/>
          <ac:spMkLst>
            <pc:docMk/>
            <pc:sldMk cId="3798677087" sldId="294"/>
            <ac:spMk id="4" creationId="{398F4CDA-FE5F-1D03-C9E0-A8D3751596F2}"/>
          </ac:spMkLst>
        </pc:spChg>
        <pc:spChg chg="add">
          <ac:chgData name="mary.wister" userId="S::mary.wister_noaa.gov#ext#@firenet365.onmicrosoft.com::28ccf99e-53ec-4eb1-9132-febb2047c678" providerId="AD" clId="Web-{C5EB3695-CE96-475B-A30E-F79804537876}" dt="2022-08-23T19:07:16.005" v="34"/>
          <ac:spMkLst>
            <pc:docMk/>
            <pc:sldMk cId="3798677087" sldId="294"/>
            <ac:spMk id="5" creationId="{A6DFC390-06B0-B9DC-2DCA-7F6E7BDC1C83}"/>
          </ac:spMkLst>
        </pc:spChg>
        <pc:spChg chg="add mod">
          <ac:chgData name="mary.wister" userId="S::mary.wister_noaa.gov#ext#@firenet365.onmicrosoft.com::28ccf99e-53ec-4eb1-9132-febb2047c678" providerId="AD" clId="Web-{C5EB3695-CE96-475B-A30E-F79804537876}" dt="2022-08-23T19:09:02.413" v="112" actId="14100"/>
          <ac:spMkLst>
            <pc:docMk/>
            <pc:sldMk cId="3798677087" sldId="294"/>
            <ac:spMk id="6" creationId="{05561BE3-563B-2B9D-F164-979BA8092EEA}"/>
          </ac:spMkLst>
        </pc:spChg>
        <pc:picChg chg="add mod">
          <ac:chgData name="mary.wister" userId="S::mary.wister_noaa.gov#ext#@firenet365.onmicrosoft.com::28ccf99e-53ec-4eb1-9132-febb2047c678" providerId="AD" clId="Web-{C5EB3695-CE96-475B-A30E-F79804537876}" dt="2022-08-23T19:09:05.257" v="113" actId="1076"/>
          <ac:picMkLst>
            <pc:docMk/>
            <pc:sldMk cId="3798677087" sldId="294"/>
            <ac:picMk id="2" creationId="{9A0467ED-9C52-71DA-504C-1A8A92AB0810}"/>
          </ac:picMkLst>
        </pc:picChg>
      </pc:sldChg>
      <pc:sldChg chg="addSp modSp new">
        <pc:chgData name="mary.wister" userId="S::mary.wister_noaa.gov#ext#@firenet365.onmicrosoft.com::28ccf99e-53ec-4eb1-9132-febb2047c678" providerId="AD" clId="Web-{C5EB3695-CE96-475B-A30E-F79804537876}" dt="2022-08-23T19:11:45.901" v="156" actId="1076"/>
        <pc:sldMkLst>
          <pc:docMk/>
          <pc:sldMk cId="2096076524" sldId="295"/>
        </pc:sldMkLst>
        <pc:spChg chg="add mod">
          <ac:chgData name="mary.wister" userId="S::mary.wister_noaa.gov#ext#@firenet365.onmicrosoft.com::28ccf99e-53ec-4eb1-9132-febb2047c678" providerId="AD" clId="Web-{C5EB3695-CE96-475B-A30E-F79804537876}" dt="2022-08-23T19:10:10.196" v="126" actId="20577"/>
          <ac:spMkLst>
            <pc:docMk/>
            <pc:sldMk cId="2096076524" sldId="295"/>
            <ac:spMk id="3" creationId="{90EE4D87-8E4F-3516-5874-63A990DD5E9F}"/>
          </ac:spMkLst>
        </pc:spChg>
        <pc:spChg chg="add mod">
          <ac:chgData name="mary.wister" userId="S::mary.wister_noaa.gov#ext#@firenet365.onmicrosoft.com::28ccf99e-53ec-4eb1-9132-febb2047c678" providerId="AD" clId="Web-{C5EB3695-CE96-475B-A30E-F79804537876}" dt="2022-08-23T19:10:37.774" v="134" actId="20577"/>
          <ac:spMkLst>
            <pc:docMk/>
            <pc:sldMk cId="2096076524" sldId="295"/>
            <ac:spMk id="4" creationId="{9E345557-98A4-DAF0-133B-769E6E3B0745}"/>
          </ac:spMkLst>
        </pc:spChg>
        <pc:spChg chg="add mod">
          <ac:chgData name="mary.wister" userId="S::mary.wister_noaa.gov#ext#@firenet365.onmicrosoft.com::28ccf99e-53ec-4eb1-9132-febb2047c678" providerId="AD" clId="Web-{C5EB3695-CE96-475B-A30E-F79804537876}" dt="2022-08-23T19:11:45.901" v="156" actId="1076"/>
          <ac:spMkLst>
            <pc:docMk/>
            <pc:sldMk cId="2096076524" sldId="295"/>
            <ac:spMk id="5" creationId="{729519A0-D911-6A12-D1FD-196E54B09345}"/>
          </ac:spMkLst>
        </pc:spChg>
        <pc:picChg chg="add mod">
          <ac:chgData name="mary.wister" userId="S::mary.wister_noaa.gov#ext#@firenet365.onmicrosoft.com::28ccf99e-53ec-4eb1-9132-febb2047c678" providerId="AD" clId="Web-{C5EB3695-CE96-475B-A30E-F79804537876}" dt="2022-08-23T19:10:20.414" v="130" actId="14100"/>
          <ac:picMkLst>
            <pc:docMk/>
            <pc:sldMk cId="2096076524" sldId="295"/>
            <ac:picMk id="2" creationId="{A28FE3B9-B791-D7DC-DAE2-DAD08A392DBF}"/>
          </ac:picMkLst>
        </pc:picChg>
      </pc:sldChg>
    </pc:docChg>
  </pc:docChgLst>
  <pc:docChgLst>
    <pc:chgData name="Kim Ernstrom" userId="S::kim_ernstrom@firenet.gov::500c3ea3-7bb7-4a5e-bbaa-d09d9fd54710" providerId="AD" clId="Web-{037320E7-7868-6642-F1DB-A54503D6C3A8}"/>
    <pc:docChg chg="addSld delSld modSld sldOrd">
      <pc:chgData name="Kim Ernstrom" userId="S::kim_ernstrom@firenet.gov::500c3ea3-7bb7-4a5e-bbaa-d09d9fd54710" providerId="AD" clId="Web-{037320E7-7868-6642-F1DB-A54503D6C3A8}" dt="2022-08-23T13:30:48.809" v="266" actId="1076"/>
      <pc:docMkLst>
        <pc:docMk/>
      </pc:docMkLst>
      <pc:sldChg chg="modSp">
        <pc:chgData name="Kim Ernstrom" userId="S::kim_ernstrom@firenet.gov::500c3ea3-7bb7-4a5e-bbaa-d09d9fd54710" providerId="AD" clId="Web-{037320E7-7868-6642-F1DB-A54503D6C3A8}" dt="2022-08-22T12:51:52.076" v="68" actId="14100"/>
        <pc:sldMkLst>
          <pc:docMk/>
          <pc:sldMk cId="3029522675" sldId="258"/>
        </pc:sldMkLst>
        <pc:spChg chg="mod">
          <ac:chgData name="Kim Ernstrom" userId="S::kim_ernstrom@firenet.gov::500c3ea3-7bb7-4a5e-bbaa-d09d9fd54710" providerId="AD" clId="Web-{037320E7-7868-6642-F1DB-A54503D6C3A8}" dt="2022-08-22T12:51:52.076" v="68" actId="14100"/>
          <ac:spMkLst>
            <pc:docMk/>
            <pc:sldMk cId="3029522675" sldId="258"/>
            <ac:spMk id="3" creationId="{4A327E4B-F8D0-5504-7ED9-9502B082F5A5}"/>
          </ac:spMkLst>
        </pc:spChg>
      </pc:sldChg>
      <pc:sldChg chg="del">
        <pc:chgData name="Kim Ernstrom" userId="S::kim_ernstrom@firenet.gov::500c3ea3-7bb7-4a5e-bbaa-d09d9fd54710" providerId="AD" clId="Web-{037320E7-7868-6642-F1DB-A54503D6C3A8}" dt="2022-08-23T02:10:43.596" v="168"/>
        <pc:sldMkLst>
          <pc:docMk/>
          <pc:sldMk cId="3011128458" sldId="259"/>
        </pc:sldMkLst>
      </pc:sldChg>
      <pc:sldChg chg="del">
        <pc:chgData name="Kim Ernstrom" userId="S::kim_ernstrom@firenet.gov::500c3ea3-7bb7-4a5e-bbaa-d09d9fd54710" providerId="AD" clId="Web-{037320E7-7868-6642-F1DB-A54503D6C3A8}" dt="2022-08-23T02:12:32.614" v="182"/>
        <pc:sldMkLst>
          <pc:docMk/>
          <pc:sldMk cId="3843391893" sldId="269"/>
        </pc:sldMkLst>
      </pc:sldChg>
      <pc:sldChg chg="addSp delSp modSp ord">
        <pc:chgData name="Kim Ernstrom" userId="S::kim_ernstrom@firenet.gov::500c3ea3-7bb7-4a5e-bbaa-d09d9fd54710" providerId="AD" clId="Web-{037320E7-7868-6642-F1DB-A54503D6C3A8}" dt="2022-08-23T13:30:48.809" v="266" actId="1076"/>
        <pc:sldMkLst>
          <pc:docMk/>
          <pc:sldMk cId="2270634253" sldId="270"/>
        </pc:sldMkLst>
        <pc:spChg chg="mod">
          <ac:chgData name="Kim Ernstrom" userId="S::kim_ernstrom@firenet.gov::500c3ea3-7bb7-4a5e-bbaa-d09d9fd54710" providerId="AD" clId="Web-{037320E7-7868-6642-F1DB-A54503D6C3A8}" dt="2022-08-23T02:35:28.590" v="197" actId="1076"/>
          <ac:spMkLst>
            <pc:docMk/>
            <pc:sldMk cId="2270634253" sldId="270"/>
            <ac:spMk id="2" creationId="{71E25DC7-ACFC-FD5D-A802-8EBE199C7D9E}"/>
          </ac:spMkLst>
        </pc:spChg>
        <pc:spChg chg="mod">
          <ac:chgData name="Kim Ernstrom" userId="S::kim_ernstrom@firenet.gov::500c3ea3-7bb7-4a5e-bbaa-d09d9fd54710" providerId="AD" clId="Web-{037320E7-7868-6642-F1DB-A54503D6C3A8}" dt="2022-08-23T13:30:48.809" v="266" actId="1076"/>
          <ac:spMkLst>
            <pc:docMk/>
            <pc:sldMk cId="2270634253" sldId="270"/>
            <ac:spMk id="3" creationId="{3E6CE655-CB57-CBB7-2DF3-F0703EC0E70F}"/>
          </ac:spMkLst>
        </pc:spChg>
        <pc:spChg chg="add del mod">
          <ac:chgData name="Kim Ernstrom" userId="S::kim_ernstrom@firenet.gov::500c3ea3-7bb7-4a5e-bbaa-d09d9fd54710" providerId="AD" clId="Web-{037320E7-7868-6642-F1DB-A54503D6C3A8}" dt="2022-08-23T02:54:52.969" v="227"/>
          <ac:spMkLst>
            <pc:docMk/>
            <pc:sldMk cId="2270634253" sldId="270"/>
            <ac:spMk id="4" creationId="{8470B37E-5AEB-B640-19ED-D4F50CCCB0B1}"/>
          </ac:spMkLst>
        </pc:spChg>
        <pc:picChg chg="add mod">
          <ac:chgData name="Kim Ernstrom" userId="S::kim_ernstrom@firenet.gov::500c3ea3-7bb7-4a5e-bbaa-d09d9fd54710" providerId="AD" clId="Web-{037320E7-7868-6642-F1DB-A54503D6C3A8}" dt="2022-08-23T02:54:53.094" v="230" actId="14100"/>
          <ac:picMkLst>
            <pc:docMk/>
            <pc:sldMk cId="2270634253" sldId="270"/>
            <ac:picMk id="5" creationId="{FCD6B03A-51E2-F979-F508-E7DCEA7E0474}"/>
          </ac:picMkLst>
        </pc:picChg>
      </pc:sldChg>
      <pc:sldChg chg="modSp ord">
        <pc:chgData name="Kim Ernstrom" userId="S::kim_ernstrom@firenet.gov::500c3ea3-7bb7-4a5e-bbaa-d09d9fd54710" providerId="AD" clId="Web-{037320E7-7868-6642-F1DB-A54503D6C3A8}" dt="2022-08-23T02:12:10.504" v="180"/>
        <pc:sldMkLst>
          <pc:docMk/>
          <pc:sldMk cId="1749516734" sldId="271"/>
        </pc:sldMkLst>
        <pc:spChg chg="mod">
          <ac:chgData name="Kim Ernstrom" userId="S::kim_ernstrom@firenet.gov::500c3ea3-7bb7-4a5e-bbaa-d09d9fd54710" providerId="AD" clId="Web-{037320E7-7868-6642-F1DB-A54503D6C3A8}" dt="2022-08-22T12:52:30.358" v="87" actId="20577"/>
          <ac:spMkLst>
            <pc:docMk/>
            <pc:sldMk cId="1749516734" sldId="271"/>
            <ac:spMk id="3" creationId="{25462645-2DB3-754F-570A-341C5B0877F1}"/>
          </ac:spMkLst>
        </pc:spChg>
      </pc:sldChg>
      <pc:sldChg chg="del">
        <pc:chgData name="Kim Ernstrom" userId="S::kim_ernstrom@firenet.gov::500c3ea3-7bb7-4a5e-bbaa-d09d9fd54710" providerId="AD" clId="Web-{037320E7-7868-6642-F1DB-A54503D6C3A8}" dt="2022-08-23T02:12:45.161" v="183"/>
        <pc:sldMkLst>
          <pc:docMk/>
          <pc:sldMk cId="1645988694" sldId="272"/>
        </pc:sldMkLst>
      </pc:sldChg>
      <pc:sldChg chg="del">
        <pc:chgData name="Kim Ernstrom" userId="S::kim_ernstrom@firenet.gov::500c3ea3-7bb7-4a5e-bbaa-d09d9fd54710" providerId="AD" clId="Web-{037320E7-7868-6642-F1DB-A54503D6C3A8}" dt="2022-08-23T02:12:53.458" v="185"/>
        <pc:sldMkLst>
          <pc:docMk/>
          <pc:sldMk cId="1326355719" sldId="273"/>
        </pc:sldMkLst>
      </pc:sldChg>
      <pc:sldChg chg="del">
        <pc:chgData name="Kim Ernstrom" userId="S::kim_ernstrom@firenet.gov::500c3ea3-7bb7-4a5e-bbaa-d09d9fd54710" providerId="AD" clId="Web-{037320E7-7868-6642-F1DB-A54503D6C3A8}" dt="2022-08-23T02:12:57.395" v="186"/>
        <pc:sldMkLst>
          <pc:docMk/>
          <pc:sldMk cId="533064246" sldId="275"/>
        </pc:sldMkLst>
      </pc:sldChg>
      <pc:sldChg chg="ord">
        <pc:chgData name="Kim Ernstrom" userId="S::kim_ernstrom@firenet.gov::500c3ea3-7bb7-4a5e-bbaa-d09d9fd54710" providerId="AD" clId="Web-{037320E7-7868-6642-F1DB-A54503D6C3A8}" dt="2022-08-23T02:12:26.879" v="181"/>
        <pc:sldMkLst>
          <pc:docMk/>
          <pc:sldMk cId="1066901051" sldId="276"/>
        </pc:sldMkLst>
      </pc:sldChg>
      <pc:sldChg chg="del">
        <pc:chgData name="Kim Ernstrom" userId="S::kim_ernstrom@firenet.gov::500c3ea3-7bb7-4a5e-bbaa-d09d9fd54710" providerId="AD" clId="Web-{037320E7-7868-6642-F1DB-A54503D6C3A8}" dt="2022-08-23T02:12:49.770" v="184"/>
        <pc:sldMkLst>
          <pc:docMk/>
          <pc:sldMk cId="2503181491" sldId="277"/>
        </pc:sldMkLst>
      </pc:sldChg>
      <pc:sldChg chg="del">
        <pc:chgData name="Kim Ernstrom" userId="S::kim_ernstrom@firenet.gov::500c3ea3-7bb7-4a5e-bbaa-d09d9fd54710" providerId="AD" clId="Web-{037320E7-7868-6642-F1DB-A54503D6C3A8}" dt="2022-08-23T02:12:59.802" v="187"/>
        <pc:sldMkLst>
          <pc:docMk/>
          <pc:sldMk cId="4056950907" sldId="278"/>
        </pc:sldMkLst>
      </pc:sldChg>
      <pc:sldChg chg="addSp modSp">
        <pc:chgData name="Kim Ernstrom" userId="S::kim_ernstrom@firenet.gov::500c3ea3-7bb7-4a5e-bbaa-d09d9fd54710" providerId="AD" clId="Web-{037320E7-7868-6642-F1DB-A54503D6C3A8}" dt="2022-08-22T12:55:30.362" v="167" actId="1076"/>
        <pc:sldMkLst>
          <pc:docMk/>
          <pc:sldMk cId="665138840" sldId="279"/>
        </pc:sldMkLst>
        <pc:spChg chg="mod">
          <ac:chgData name="Kim Ernstrom" userId="S::kim_ernstrom@firenet.gov::500c3ea3-7bb7-4a5e-bbaa-d09d9fd54710" providerId="AD" clId="Web-{037320E7-7868-6642-F1DB-A54503D6C3A8}" dt="2022-08-22T12:55:30.362" v="167" actId="1076"/>
          <ac:spMkLst>
            <pc:docMk/>
            <pc:sldMk cId="665138840" sldId="279"/>
            <ac:spMk id="3" creationId="{10ED0A6B-4BCD-F38A-0557-CEC5FDD61B09}"/>
          </ac:spMkLst>
        </pc:spChg>
        <pc:picChg chg="add mod modCrop">
          <ac:chgData name="Kim Ernstrom" userId="S::kim_ernstrom@firenet.gov::500c3ea3-7bb7-4a5e-bbaa-d09d9fd54710" providerId="AD" clId="Web-{037320E7-7868-6642-F1DB-A54503D6C3A8}" dt="2022-08-22T12:55:00.830" v="154" actId="1076"/>
          <ac:picMkLst>
            <pc:docMk/>
            <pc:sldMk cId="665138840" sldId="279"/>
            <ac:picMk id="4" creationId="{C9AEF265-4502-1098-97FF-C5D787D69A5F}"/>
          </ac:picMkLst>
        </pc:picChg>
      </pc:sldChg>
      <pc:sldChg chg="modSp new ord">
        <pc:chgData name="Kim Ernstrom" userId="S::kim_ernstrom@firenet.gov::500c3ea3-7bb7-4a5e-bbaa-d09d9fd54710" providerId="AD" clId="Web-{037320E7-7868-6642-F1DB-A54503D6C3A8}" dt="2022-08-23T02:11:02.456" v="178"/>
        <pc:sldMkLst>
          <pc:docMk/>
          <pc:sldMk cId="1754225536" sldId="281"/>
        </pc:sldMkLst>
        <pc:spChg chg="mod">
          <ac:chgData name="Kim Ernstrom" userId="S::kim_ernstrom@firenet.gov::500c3ea3-7bb7-4a5e-bbaa-d09d9fd54710" providerId="AD" clId="Web-{037320E7-7868-6642-F1DB-A54503D6C3A8}" dt="2022-08-23T02:10:56.878" v="177" actId="20577"/>
          <ac:spMkLst>
            <pc:docMk/>
            <pc:sldMk cId="1754225536" sldId="281"/>
            <ac:spMk id="2" creationId="{C25F38AF-3306-3E9C-C207-08AD25A6E2CB}"/>
          </ac:spMkLst>
        </pc:spChg>
      </pc:sldChg>
      <pc:sldChg chg="new del">
        <pc:chgData name="Kim Ernstrom" userId="S::kim_ernstrom@firenet.gov::500c3ea3-7bb7-4a5e-bbaa-d09d9fd54710" providerId="AD" clId="Web-{037320E7-7868-6642-F1DB-A54503D6C3A8}" dt="2022-08-23T02:39:50.891" v="208"/>
        <pc:sldMkLst>
          <pc:docMk/>
          <pc:sldMk cId="2112145984" sldId="282"/>
        </pc:sldMkLst>
      </pc:sldChg>
      <pc:sldChg chg="addSp delSp modSp add ord replId">
        <pc:chgData name="Kim Ernstrom" userId="S::kim_ernstrom@firenet.gov::500c3ea3-7bb7-4a5e-bbaa-d09d9fd54710" providerId="AD" clId="Web-{037320E7-7868-6642-F1DB-A54503D6C3A8}" dt="2022-08-23T02:46:09.335" v="223" actId="1076"/>
        <pc:sldMkLst>
          <pc:docMk/>
          <pc:sldMk cId="3314983353" sldId="282"/>
        </pc:sldMkLst>
        <pc:spChg chg="del">
          <ac:chgData name="Kim Ernstrom" userId="S::kim_ernstrom@firenet.gov::500c3ea3-7bb7-4a5e-bbaa-d09d9fd54710" providerId="AD" clId="Web-{037320E7-7868-6642-F1DB-A54503D6C3A8}" dt="2022-08-23T02:40:16.954" v="214"/>
          <ac:spMkLst>
            <pc:docMk/>
            <pc:sldMk cId="3314983353" sldId="282"/>
            <ac:spMk id="2" creationId="{8928F9FA-960B-5B91-C338-AAF095162133}"/>
          </ac:spMkLst>
        </pc:spChg>
        <pc:picChg chg="add del mod">
          <ac:chgData name="Kim Ernstrom" userId="S::kim_ernstrom@firenet.gov::500c3ea3-7bb7-4a5e-bbaa-d09d9fd54710" providerId="AD" clId="Web-{037320E7-7868-6642-F1DB-A54503D6C3A8}" dt="2022-08-23T02:44:49.161" v="219"/>
          <ac:picMkLst>
            <pc:docMk/>
            <pc:sldMk cId="3314983353" sldId="282"/>
            <ac:picMk id="3" creationId="{5CA23866-193A-0745-CCFA-7C6DAA4D3DFE}"/>
          </ac:picMkLst>
        </pc:picChg>
        <pc:picChg chg="add mod">
          <ac:chgData name="Kim Ernstrom" userId="S::kim_ernstrom@firenet.gov::500c3ea3-7bb7-4a5e-bbaa-d09d9fd54710" providerId="AD" clId="Web-{037320E7-7868-6642-F1DB-A54503D6C3A8}" dt="2022-08-23T02:46:09.335" v="223" actId="1076"/>
          <ac:picMkLst>
            <pc:docMk/>
            <pc:sldMk cId="3314983353" sldId="282"/>
            <ac:picMk id="4" creationId="{EEFE784A-D4A2-A2AB-DF1D-A6EF318CEA11}"/>
          </ac:picMkLst>
        </pc:picChg>
      </pc:sldChg>
      <pc:sldChg chg="addSp delSp modSp add ord replId">
        <pc:chgData name="Kim Ernstrom" userId="S::kim_ernstrom@firenet.gov::500c3ea3-7bb7-4a5e-bbaa-d09d9fd54710" providerId="AD" clId="Web-{037320E7-7868-6642-F1DB-A54503D6C3A8}" dt="2022-08-23T03:41:22.344" v="265" actId="20577"/>
        <pc:sldMkLst>
          <pc:docMk/>
          <pc:sldMk cId="3805225958" sldId="283"/>
        </pc:sldMkLst>
        <pc:spChg chg="del mod">
          <ac:chgData name="Kim Ernstrom" userId="S::kim_ernstrom@firenet.gov::500c3ea3-7bb7-4a5e-bbaa-d09d9fd54710" providerId="AD" clId="Web-{037320E7-7868-6642-F1DB-A54503D6C3A8}" dt="2022-08-23T03:23:13.164" v="238"/>
          <ac:spMkLst>
            <pc:docMk/>
            <pc:sldMk cId="3805225958" sldId="283"/>
            <ac:spMk id="2" creationId="{8928F9FA-960B-5B91-C338-AAF095162133}"/>
          </ac:spMkLst>
        </pc:spChg>
        <pc:spChg chg="add mod">
          <ac:chgData name="Kim Ernstrom" userId="S::kim_ernstrom@firenet.gov::500c3ea3-7bb7-4a5e-bbaa-d09d9fd54710" providerId="AD" clId="Web-{037320E7-7868-6642-F1DB-A54503D6C3A8}" dt="2022-08-23T03:41:22.344" v="265" actId="20577"/>
          <ac:spMkLst>
            <pc:docMk/>
            <pc:sldMk cId="3805225958" sldId="283"/>
            <ac:spMk id="5" creationId="{8F8CC251-0EF2-D3B1-55CD-A4DF13FA6E47}"/>
          </ac:spMkLst>
        </pc:spChg>
        <pc:picChg chg="add mod modCrop">
          <ac:chgData name="Kim Ernstrom" userId="S::kim_ernstrom@firenet.gov::500c3ea3-7bb7-4a5e-bbaa-d09d9fd54710" providerId="AD" clId="Web-{037320E7-7868-6642-F1DB-A54503D6C3A8}" dt="2022-08-23T03:24:44.212" v="252" actId="14100"/>
          <ac:picMkLst>
            <pc:docMk/>
            <pc:sldMk cId="3805225958" sldId="283"/>
            <ac:picMk id="3" creationId="{A7E7F831-E5EE-4552-4AB6-B14AAFEF52D9}"/>
          </ac:picMkLst>
        </pc:picChg>
        <pc:picChg chg="add mod modCrop">
          <ac:chgData name="Kim Ernstrom" userId="S::kim_ernstrom@firenet.gov::500c3ea3-7bb7-4a5e-bbaa-d09d9fd54710" providerId="AD" clId="Web-{037320E7-7868-6642-F1DB-A54503D6C3A8}" dt="2022-08-23T03:24:46.915" v="253" actId="1076"/>
          <ac:picMkLst>
            <pc:docMk/>
            <pc:sldMk cId="3805225958" sldId="283"/>
            <ac:picMk id="4" creationId="{85830789-F299-C6CC-77ED-3DEA1B3A0E2A}"/>
          </ac:picMkLst>
        </pc:picChg>
      </pc:sldChg>
    </pc:docChg>
  </pc:docChgLst>
  <pc:docChgLst>
    <pc:chgData name="Kristian Bruington" userId="95a328de-f98d-4b79-bcca-64be96f10465" providerId="ADAL" clId="{CED6F705-5961-4F97-8D80-CB43612B7299}"/>
    <pc:docChg chg="undo custSel modSld">
      <pc:chgData name="Kristian Bruington" userId="95a328de-f98d-4b79-bcca-64be96f10465" providerId="ADAL" clId="{CED6F705-5961-4F97-8D80-CB43612B7299}" dt="2022-08-28T22:27:10.527" v="275" actId="20577"/>
      <pc:docMkLst>
        <pc:docMk/>
      </pc:docMkLst>
      <pc:sldChg chg="addSp delSp modSp mod setBg setClrOvrMap">
        <pc:chgData name="Kristian Bruington" userId="95a328de-f98d-4b79-bcca-64be96f10465" providerId="ADAL" clId="{CED6F705-5961-4F97-8D80-CB43612B7299}" dt="2022-08-28T22:27:10.527" v="275" actId="20577"/>
        <pc:sldMkLst>
          <pc:docMk/>
          <pc:sldMk cId="1089564318" sldId="284"/>
        </pc:sldMkLst>
        <pc:spChg chg="mod">
          <ac:chgData name="Kristian Bruington" userId="95a328de-f98d-4b79-bcca-64be96f10465" providerId="ADAL" clId="{CED6F705-5961-4F97-8D80-CB43612B7299}" dt="2022-08-28T22:01:52.181" v="38" actId="1076"/>
          <ac:spMkLst>
            <pc:docMk/>
            <pc:sldMk cId="1089564318" sldId="284"/>
            <ac:spMk id="2" creationId="{5A54081B-E2C3-17F7-F6E4-82CBE8BA082D}"/>
          </ac:spMkLst>
        </pc:spChg>
        <pc:spChg chg="add mod">
          <ac:chgData name="Kristian Bruington" userId="95a328de-f98d-4b79-bcca-64be96f10465" providerId="ADAL" clId="{CED6F705-5961-4F97-8D80-CB43612B7299}" dt="2022-08-28T22:01:27.746" v="34" actId="1076"/>
          <ac:spMkLst>
            <pc:docMk/>
            <pc:sldMk cId="1089564318" sldId="284"/>
            <ac:spMk id="3" creationId="{B3962F10-5BD7-9C7A-B341-AF4472FD61E8}"/>
          </ac:spMkLst>
        </pc:spChg>
        <pc:spChg chg="mod">
          <ac:chgData name="Kristian Bruington" userId="95a328de-f98d-4b79-bcca-64be96f10465" providerId="ADAL" clId="{CED6F705-5961-4F97-8D80-CB43612B7299}" dt="2022-08-28T22:27:10.527" v="275" actId="20577"/>
          <ac:spMkLst>
            <pc:docMk/>
            <pc:sldMk cId="1089564318" sldId="284"/>
            <ac:spMk id="4" creationId="{3A3970F9-748A-4CCC-DF7B-BAD646A8C940}"/>
          </ac:spMkLst>
        </pc:spChg>
        <pc:spChg chg="add del">
          <ac:chgData name="Kristian Bruington" userId="95a328de-f98d-4b79-bcca-64be96f10465" providerId="ADAL" clId="{CED6F705-5961-4F97-8D80-CB43612B7299}" dt="2022-08-28T21:58:52.334" v="2" actId="26606"/>
          <ac:spMkLst>
            <pc:docMk/>
            <pc:sldMk cId="1089564318" sldId="284"/>
            <ac:spMk id="10" creationId="{DF44879F-6698-4394-89D4-7B3CDB92E9A0}"/>
          </ac:spMkLst>
        </pc:spChg>
        <pc:spChg chg="add del">
          <ac:chgData name="Kristian Bruington" userId="95a328de-f98d-4b79-bcca-64be96f10465" providerId="ADAL" clId="{CED6F705-5961-4F97-8D80-CB43612B7299}" dt="2022-08-28T21:58:52.334" v="2" actId="26606"/>
          <ac:spMkLst>
            <pc:docMk/>
            <pc:sldMk cId="1089564318" sldId="284"/>
            <ac:spMk id="12" creationId="{C65FD3B2-577C-49A0-B40E-4845C5D597CF}"/>
          </ac:spMkLst>
        </pc:spChg>
        <pc:spChg chg="add del">
          <ac:chgData name="Kristian Bruington" userId="95a328de-f98d-4b79-bcca-64be96f10465" providerId="ADAL" clId="{CED6F705-5961-4F97-8D80-CB43612B7299}" dt="2022-08-28T21:58:52.334" v="2" actId="26606"/>
          <ac:spMkLst>
            <pc:docMk/>
            <pc:sldMk cId="1089564318" sldId="284"/>
            <ac:spMk id="14" creationId="{7A0B5DEA-ADF6-4BA5-9307-147F0A4685A0}"/>
          </ac:spMkLst>
        </pc:spChg>
        <pc:spChg chg="add del">
          <ac:chgData name="Kristian Bruington" userId="95a328de-f98d-4b79-bcca-64be96f10465" providerId="ADAL" clId="{CED6F705-5961-4F97-8D80-CB43612B7299}" dt="2022-08-28T21:58:52.334" v="2" actId="26606"/>
          <ac:spMkLst>
            <pc:docMk/>
            <pc:sldMk cId="1089564318" sldId="284"/>
            <ac:spMk id="16" creationId="{9DECDBF4-02B6-4BB4-B65B-B8107AD6A9E8}"/>
          </ac:spMkLst>
        </pc:spChg>
        <pc:spChg chg="add del">
          <ac:chgData name="Kristian Bruington" userId="95a328de-f98d-4b79-bcca-64be96f10465" providerId="ADAL" clId="{CED6F705-5961-4F97-8D80-CB43612B7299}" dt="2022-08-28T22:00:26.361" v="17" actId="26606"/>
          <ac:spMkLst>
            <pc:docMk/>
            <pc:sldMk cId="1089564318" sldId="284"/>
            <ac:spMk id="18" creationId="{F94AA2BD-2E3F-4B1D-8127-5744B8115311}"/>
          </ac:spMkLst>
        </pc:spChg>
        <pc:spChg chg="add del">
          <ac:chgData name="Kristian Bruington" userId="95a328de-f98d-4b79-bcca-64be96f10465" providerId="ADAL" clId="{CED6F705-5961-4F97-8D80-CB43612B7299}" dt="2022-08-28T22:00:26.361" v="17" actId="26606"/>
          <ac:spMkLst>
            <pc:docMk/>
            <pc:sldMk cId="1089564318" sldId="284"/>
            <ac:spMk id="19" creationId="{4BD02261-2DC8-4AA8-9E16-7751AE892445}"/>
          </ac:spMkLst>
        </pc:spChg>
        <pc:spChg chg="add del">
          <ac:chgData name="Kristian Bruington" userId="95a328de-f98d-4b79-bcca-64be96f10465" providerId="ADAL" clId="{CED6F705-5961-4F97-8D80-CB43612B7299}" dt="2022-08-28T22:00:26.361" v="17" actId="26606"/>
          <ac:spMkLst>
            <pc:docMk/>
            <pc:sldMk cId="1089564318" sldId="284"/>
            <ac:spMk id="20" creationId="{3D752CF2-2291-40B5-B462-C17B174C10BC}"/>
          </ac:spMkLst>
        </pc:spChg>
        <pc:spChg chg="add del">
          <ac:chgData name="Kristian Bruington" userId="95a328de-f98d-4b79-bcca-64be96f10465" providerId="ADAL" clId="{CED6F705-5961-4F97-8D80-CB43612B7299}" dt="2022-08-28T22:00:14.964" v="10" actId="26606"/>
          <ac:spMkLst>
            <pc:docMk/>
            <pc:sldMk cId="1089564318" sldId="284"/>
            <ac:spMk id="25" creationId="{7C432AFE-B3D2-4BFF-BF8F-96C27AFF1AC7}"/>
          </ac:spMkLst>
        </pc:spChg>
        <pc:spChg chg="add del">
          <ac:chgData name="Kristian Bruington" userId="95a328de-f98d-4b79-bcca-64be96f10465" providerId="ADAL" clId="{CED6F705-5961-4F97-8D80-CB43612B7299}" dt="2022-08-28T22:00:14.964" v="10" actId="26606"/>
          <ac:spMkLst>
            <pc:docMk/>
            <pc:sldMk cId="1089564318" sldId="284"/>
            <ac:spMk id="27" creationId="{AF2F604E-43BE-4DC3-B983-E071523364F8}"/>
          </ac:spMkLst>
        </pc:spChg>
        <pc:spChg chg="add del">
          <ac:chgData name="Kristian Bruington" userId="95a328de-f98d-4b79-bcca-64be96f10465" providerId="ADAL" clId="{CED6F705-5961-4F97-8D80-CB43612B7299}" dt="2022-08-28T22:00:14.964" v="10" actId="26606"/>
          <ac:spMkLst>
            <pc:docMk/>
            <pc:sldMk cId="1089564318" sldId="284"/>
            <ac:spMk id="29" creationId="{08C9B587-E65E-4B52-B37C-ABEBB6E87928}"/>
          </ac:spMkLst>
        </pc:spChg>
        <pc:spChg chg="add del">
          <ac:chgData name="Kristian Bruington" userId="95a328de-f98d-4b79-bcca-64be96f10465" providerId="ADAL" clId="{CED6F705-5961-4F97-8D80-CB43612B7299}" dt="2022-08-28T22:00:20.143" v="12" actId="26606"/>
          <ac:spMkLst>
            <pc:docMk/>
            <pc:sldMk cId="1089564318" sldId="284"/>
            <ac:spMk id="31" creationId="{7A5F0580-5EE9-419F-96EE-B6529EF6E7D0}"/>
          </ac:spMkLst>
        </pc:spChg>
        <pc:spChg chg="add del">
          <ac:chgData name="Kristian Bruington" userId="95a328de-f98d-4b79-bcca-64be96f10465" providerId="ADAL" clId="{CED6F705-5961-4F97-8D80-CB43612B7299}" dt="2022-08-28T22:00:20.143" v="12" actId="26606"/>
          <ac:spMkLst>
            <pc:docMk/>
            <pc:sldMk cId="1089564318" sldId="284"/>
            <ac:spMk id="32" creationId="{8FC9BE17-9A7B-462D-AE50-3D8777387304}"/>
          </ac:spMkLst>
        </pc:spChg>
        <pc:spChg chg="add del">
          <ac:chgData name="Kristian Bruington" userId="95a328de-f98d-4b79-bcca-64be96f10465" providerId="ADAL" clId="{CED6F705-5961-4F97-8D80-CB43612B7299}" dt="2022-08-28T22:00:20.143" v="12" actId="26606"/>
          <ac:spMkLst>
            <pc:docMk/>
            <pc:sldMk cId="1089564318" sldId="284"/>
            <ac:spMk id="33" creationId="{3EBE8569-6AEC-4B8C-8D53-2DE337CDBA65}"/>
          </ac:spMkLst>
        </pc:spChg>
        <pc:spChg chg="add del">
          <ac:chgData name="Kristian Bruington" userId="95a328de-f98d-4b79-bcca-64be96f10465" providerId="ADAL" clId="{CED6F705-5961-4F97-8D80-CB43612B7299}" dt="2022-08-28T22:00:20.143" v="12" actId="26606"/>
          <ac:spMkLst>
            <pc:docMk/>
            <pc:sldMk cId="1089564318" sldId="284"/>
            <ac:spMk id="34" creationId="{55D4142C-5077-457F-A6AD-3FECFDB39685}"/>
          </ac:spMkLst>
        </pc:spChg>
        <pc:spChg chg="add del">
          <ac:chgData name="Kristian Bruington" userId="95a328de-f98d-4b79-bcca-64be96f10465" providerId="ADAL" clId="{CED6F705-5961-4F97-8D80-CB43612B7299}" dt="2022-08-28T22:00:22.283" v="14" actId="26606"/>
          <ac:spMkLst>
            <pc:docMk/>
            <pc:sldMk cId="1089564318" sldId="284"/>
            <ac:spMk id="36" creationId="{5C9B446A-6343-4E56-90BA-061E4DDF0FFB}"/>
          </ac:spMkLst>
        </pc:spChg>
        <pc:spChg chg="add del">
          <ac:chgData name="Kristian Bruington" userId="95a328de-f98d-4b79-bcca-64be96f10465" providerId="ADAL" clId="{CED6F705-5961-4F97-8D80-CB43612B7299}" dt="2022-08-28T22:00:22.283" v="14" actId="26606"/>
          <ac:spMkLst>
            <pc:docMk/>
            <pc:sldMk cId="1089564318" sldId="284"/>
            <ac:spMk id="37" creationId="{3EC72A1B-03D3-499C-B4BF-AC68EEC22B10}"/>
          </ac:spMkLst>
        </pc:spChg>
        <pc:spChg chg="add del">
          <ac:chgData name="Kristian Bruington" userId="95a328de-f98d-4b79-bcca-64be96f10465" providerId="ADAL" clId="{CED6F705-5961-4F97-8D80-CB43612B7299}" dt="2022-08-28T22:00:22.283" v="14" actId="26606"/>
          <ac:spMkLst>
            <pc:docMk/>
            <pc:sldMk cId="1089564318" sldId="284"/>
            <ac:spMk id="38" creationId="{216322C2-3CF0-4D33-BF90-3F384CF6D232}"/>
          </ac:spMkLst>
        </pc:spChg>
        <pc:spChg chg="add del">
          <ac:chgData name="Kristian Bruington" userId="95a328de-f98d-4b79-bcca-64be96f10465" providerId="ADAL" clId="{CED6F705-5961-4F97-8D80-CB43612B7299}" dt="2022-08-28T22:00:22.283" v="14" actId="26606"/>
          <ac:spMkLst>
            <pc:docMk/>
            <pc:sldMk cId="1089564318" sldId="284"/>
            <ac:spMk id="39" creationId="{55D4142C-5077-457F-A6AD-3FECFDB39685}"/>
          </ac:spMkLst>
        </pc:spChg>
        <pc:spChg chg="add del">
          <ac:chgData name="Kristian Bruington" userId="95a328de-f98d-4b79-bcca-64be96f10465" providerId="ADAL" clId="{CED6F705-5961-4F97-8D80-CB43612B7299}" dt="2022-08-28T22:00:22.283" v="14" actId="26606"/>
          <ac:spMkLst>
            <pc:docMk/>
            <pc:sldMk cId="1089564318" sldId="284"/>
            <ac:spMk id="40" creationId="{7A5F0580-5EE9-419F-96EE-B6529EF6E7D0}"/>
          </ac:spMkLst>
        </pc:spChg>
        <pc:spChg chg="add del">
          <ac:chgData name="Kristian Bruington" userId="95a328de-f98d-4b79-bcca-64be96f10465" providerId="ADAL" clId="{CED6F705-5961-4F97-8D80-CB43612B7299}" dt="2022-08-28T22:00:26.355" v="16" actId="26606"/>
          <ac:spMkLst>
            <pc:docMk/>
            <pc:sldMk cId="1089564318" sldId="284"/>
            <ac:spMk id="42" creationId="{69A38EBA-6E97-44A4-B4B8-D9FB5D33FD89}"/>
          </ac:spMkLst>
        </pc:spChg>
        <pc:spChg chg="add del">
          <ac:chgData name="Kristian Bruington" userId="95a328de-f98d-4b79-bcca-64be96f10465" providerId="ADAL" clId="{CED6F705-5961-4F97-8D80-CB43612B7299}" dt="2022-08-28T22:00:26.355" v="16" actId="26606"/>
          <ac:spMkLst>
            <pc:docMk/>
            <pc:sldMk cId="1089564318" sldId="284"/>
            <ac:spMk id="43" creationId="{33AE4636-AEEC-45D6-84D4-7AC2DA48ECF8}"/>
          </ac:spMkLst>
        </pc:spChg>
        <pc:spChg chg="add del">
          <ac:chgData name="Kristian Bruington" userId="95a328de-f98d-4b79-bcca-64be96f10465" providerId="ADAL" clId="{CED6F705-5961-4F97-8D80-CB43612B7299}" dt="2022-08-28T22:00:26.355" v="16" actId="26606"/>
          <ac:spMkLst>
            <pc:docMk/>
            <pc:sldMk cId="1089564318" sldId="284"/>
            <ac:spMk id="44" creationId="{8D9CE0F4-2EB2-4F1F-8AAC-DB3571D9FE10}"/>
          </ac:spMkLst>
        </pc:spChg>
        <pc:spChg chg="add">
          <ac:chgData name="Kristian Bruington" userId="95a328de-f98d-4b79-bcca-64be96f10465" providerId="ADAL" clId="{CED6F705-5961-4F97-8D80-CB43612B7299}" dt="2022-08-28T22:00:26.361" v="17" actId="26606"/>
          <ac:spMkLst>
            <pc:docMk/>
            <pc:sldMk cId="1089564318" sldId="284"/>
            <ac:spMk id="46" creationId="{F94AA2BD-2E3F-4B1D-8127-5744B8115311}"/>
          </ac:spMkLst>
        </pc:spChg>
        <pc:spChg chg="add">
          <ac:chgData name="Kristian Bruington" userId="95a328de-f98d-4b79-bcca-64be96f10465" providerId="ADAL" clId="{CED6F705-5961-4F97-8D80-CB43612B7299}" dt="2022-08-28T22:00:26.361" v="17" actId="26606"/>
          <ac:spMkLst>
            <pc:docMk/>
            <pc:sldMk cId="1089564318" sldId="284"/>
            <ac:spMk id="47" creationId="{4BD02261-2DC8-4AA8-9E16-7751AE892445}"/>
          </ac:spMkLst>
        </pc:spChg>
        <pc:spChg chg="add">
          <ac:chgData name="Kristian Bruington" userId="95a328de-f98d-4b79-bcca-64be96f10465" providerId="ADAL" clId="{CED6F705-5961-4F97-8D80-CB43612B7299}" dt="2022-08-28T22:00:26.361" v="17" actId="26606"/>
          <ac:spMkLst>
            <pc:docMk/>
            <pc:sldMk cId="1089564318" sldId="284"/>
            <ac:spMk id="48" creationId="{3D752CF2-2291-40B5-B462-C17B174C10BC}"/>
          </ac:spMkLst>
        </pc:spChg>
        <pc:picChg chg="mod ord">
          <ac:chgData name="Kristian Bruington" userId="95a328de-f98d-4b79-bcca-64be96f10465" providerId="ADAL" clId="{CED6F705-5961-4F97-8D80-CB43612B7299}" dt="2022-08-28T22:01:40.910" v="36" actId="1440"/>
          <ac:picMkLst>
            <pc:docMk/>
            <pc:sldMk cId="1089564318" sldId="284"/>
            <ac:picMk id="5" creationId="{0F11DED8-D722-5AE6-EF0B-27F3F45E2A66}"/>
          </ac:picMkLst>
        </pc:picChg>
      </pc:sldChg>
    </pc:docChg>
  </pc:docChgLst>
  <pc:docChgLst>
    <pc:chgData name="Kim Ernstrom" userId="S::kim_ernstrom@firenet.gov::500c3ea3-7bb7-4a5e-bbaa-d09d9fd54710" providerId="AD" clId="Web-{6DA89F7C-C83D-DF8A-6115-9CB58A840D8E}"/>
    <pc:docChg chg="addSld sldOrd">
      <pc:chgData name="Kim Ernstrom" userId="S::kim_ernstrom@firenet.gov::500c3ea3-7bb7-4a5e-bbaa-d09d9fd54710" providerId="AD" clId="Web-{6DA89F7C-C83D-DF8A-6115-9CB58A840D8E}" dt="2022-08-23T16:15:22.836" v="2"/>
      <pc:docMkLst>
        <pc:docMk/>
      </pc:docMkLst>
      <pc:sldChg chg="ord">
        <pc:chgData name="Kim Ernstrom" userId="S::kim_ernstrom@firenet.gov::500c3ea3-7bb7-4a5e-bbaa-d09d9fd54710" providerId="AD" clId="Web-{6DA89F7C-C83D-DF8A-6115-9CB58A840D8E}" dt="2022-08-23T16:12:31.147" v="0"/>
        <pc:sldMkLst>
          <pc:docMk/>
          <pc:sldMk cId="3805225958" sldId="283"/>
        </pc:sldMkLst>
      </pc:sldChg>
      <pc:sldChg chg="new">
        <pc:chgData name="Kim Ernstrom" userId="S::kim_ernstrom@firenet.gov::500c3ea3-7bb7-4a5e-bbaa-d09d9fd54710" providerId="AD" clId="Web-{6DA89F7C-C83D-DF8A-6115-9CB58A840D8E}" dt="2022-08-23T16:12:40.882" v="1"/>
        <pc:sldMkLst>
          <pc:docMk/>
          <pc:sldMk cId="2990407533" sldId="285"/>
        </pc:sldMkLst>
      </pc:sldChg>
      <pc:sldChg chg="add replId">
        <pc:chgData name="Kim Ernstrom" userId="S::kim_ernstrom@firenet.gov::500c3ea3-7bb7-4a5e-bbaa-d09d9fd54710" providerId="AD" clId="Web-{6DA89F7C-C83D-DF8A-6115-9CB58A840D8E}" dt="2022-08-23T16:15:22.836" v="2"/>
        <pc:sldMkLst>
          <pc:docMk/>
          <pc:sldMk cId="3550556244" sldId="286"/>
        </pc:sldMkLst>
      </pc:sldChg>
    </pc:docChg>
  </pc:docChgLst>
  <pc:docChgLst>
    <pc:chgData name="Casey Teske" userId="S::casey_teske@firenet.gov::d58c1475-9edb-45dc-859f-3005b40907e7" providerId="AD" clId="Web-{57A70959-3A6D-44BC-B897-C406ED2C33DF}"/>
    <pc:docChg chg="addSld modSld">
      <pc:chgData name="Casey Teske" userId="S::casey_teske@firenet.gov::d58c1475-9edb-45dc-859f-3005b40907e7" providerId="AD" clId="Web-{57A70959-3A6D-44BC-B897-C406ED2C33DF}" dt="2022-08-28T15:56:03.881" v="28" actId="20577"/>
      <pc:docMkLst>
        <pc:docMk/>
      </pc:docMkLst>
      <pc:sldChg chg="modSp new">
        <pc:chgData name="Casey Teske" userId="S::casey_teske@firenet.gov::d58c1475-9edb-45dc-859f-3005b40907e7" providerId="AD" clId="Web-{57A70959-3A6D-44BC-B897-C406ED2C33DF}" dt="2022-08-28T15:56:03.881" v="28" actId="20577"/>
        <pc:sldMkLst>
          <pc:docMk/>
          <pc:sldMk cId="1307722337" sldId="310"/>
        </pc:sldMkLst>
        <pc:spChg chg="mod">
          <ac:chgData name="Casey Teske" userId="S::casey_teske@firenet.gov::d58c1475-9edb-45dc-859f-3005b40907e7" providerId="AD" clId="Web-{57A70959-3A6D-44BC-B897-C406ED2C33DF}" dt="2022-08-28T15:56:03.881" v="28" actId="20577"/>
          <ac:spMkLst>
            <pc:docMk/>
            <pc:sldMk cId="1307722337" sldId="310"/>
            <ac:spMk id="2" creationId="{697FC43F-9FE4-7C75-E378-C923ACB1CBAC}"/>
          </ac:spMkLst>
        </pc:spChg>
      </pc:sldChg>
      <pc:sldChg chg="modSp new">
        <pc:chgData name="Casey Teske" userId="S::casey_teske@firenet.gov::d58c1475-9edb-45dc-859f-3005b40907e7" providerId="AD" clId="Web-{57A70959-3A6D-44BC-B897-C406ED2C33DF}" dt="2022-08-28T15:55:54.444" v="25" actId="20577"/>
        <pc:sldMkLst>
          <pc:docMk/>
          <pc:sldMk cId="1581282715" sldId="311"/>
        </pc:sldMkLst>
        <pc:spChg chg="mod">
          <ac:chgData name="Casey Teske" userId="S::casey_teske@firenet.gov::d58c1475-9edb-45dc-859f-3005b40907e7" providerId="AD" clId="Web-{57A70959-3A6D-44BC-B897-C406ED2C33DF}" dt="2022-08-28T15:55:54.444" v="25" actId="20577"/>
          <ac:spMkLst>
            <pc:docMk/>
            <pc:sldMk cId="1581282715" sldId="311"/>
            <ac:spMk id="2" creationId="{FAF11CEF-FFAA-72C4-C0EA-6E59E15532AD}"/>
          </ac:spMkLst>
        </pc:spChg>
      </pc:sldChg>
    </pc:docChg>
  </pc:docChgLst>
  <pc:docChgLst>
    <pc:chgData name="Kim Ernstrom" userId="S::kim_ernstrom@firenet.gov::500c3ea3-7bb7-4a5e-bbaa-d09d9fd54710" providerId="AD" clId="Web-{DD2AEFD1-5A7E-B00A-8083-C0026F9B99B0}"/>
    <pc:docChg chg="modSld">
      <pc:chgData name="Kim Ernstrom" userId="S::kim_ernstrom@firenet.gov::500c3ea3-7bb7-4a5e-bbaa-d09d9fd54710" providerId="AD" clId="Web-{DD2AEFD1-5A7E-B00A-8083-C0026F9B99B0}" dt="2022-08-21T04:08:10.839" v="32"/>
      <pc:docMkLst>
        <pc:docMk/>
      </pc:docMkLst>
      <pc:sldChg chg="addSp delSp modSp">
        <pc:chgData name="Kim Ernstrom" userId="S::kim_ernstrom@firenet.gov::500c3ea3-7bb7-4a5e-bbaa-d09d9fd54710" providerId="AD" clId="Web-{DD2AEFD1-5A7E-B00A-8083-C0026F9B99B0}" dt="2022-08-21T04:08:10.839" v="32"/>
        <pc:sldMkLst>
          <pc:docMk/>
          <pc:sldMk cId="2071645438" sldId="265"/>
        </pc:sldMkLst>
        <pc:spChg chg="add del mod">
          <ac:chgData name="Kim Ernstrom" userId="S::kim_ernstrom@firenet.gov::500c3ea3-7bb7-4a5e-bbaa-d09d9fd54710" providerId="AD" clId="Web-{DD2AEFD1-5A7E-B00A-8083-C0026F9B99B0}" dt="2022-08-21T04:06:19.275" v="20"/>
          <ac:spMkLst>
            <pc:docMk/>
            <pc:sldMk cId="2071645438" sldId="265"/>
            <ac:spMk id="4" creationId="{54138C16-A410-80B0-4507-1FCC678BEF84}"/>
          </ac:spMkLst>
        </pc:spChg>
        <pc:spChg chg="add del mod">
          <ac:chgData name="Kim Ernstrom" userId="S::kim_ernstrom@firenet.gov::500c3ea3-7bb7-4a5e-bbaa-d09d9fd54710" providerId="AD" clId="Web-{DD2AEFD1-5A7E-B00A-8083-C0026F9B99B0}" dt="2022-08-21T04:08:10.839" v="32"/>
          <ac:spMkLst>
            <pc:docMk/>
            <pc:sldMk cId="2071645438" sldId="265"/>
            <ac:spMk id="6" creationId="{79B73176-1F44-0DDA-F0A7-89F80441E96F}"/>
          </ac:spMkLst>
        </pc:spChg>
        <pc:picChg chg="add mod modCrop">
          <ac:chgData name="Kim Ernstrom" userId="S::kim_ernstrom@firenet.gov::500c3ea3-7bb7-4a5e-bbaa-d09d9fd54710" providerId="AD" clId="Web-{DD2AEFD1-5A7E-B00A-8083-C0026F9B99B0}" dt="2022-08-21T04:07:11.463" v="27" actId="1076"/>
          <ac:picMkLst>
            <pc:docMk/>
            <pc:sldMk cId="2071645438" sldId="265"/>
            <ac:picMk id="2" creationId="{E5A5F703-133F-08F1-F433-2EBE57E6C01B}"/>
          </ac:picMkLst>
        </pc:picChg>
        <pc:picChg chg="add mod modCrop">
          <ac:chgData name="Kim Ernstrom" userId="S::kim_ernstrom@firenet.gov::500c3ea3-7bb7-4a5e-bbaa-d09d9fd54710" providerId="AD" clId="Web-{DD2AEFD1-5A7E-B00A-8083-C0026F9B99B0}" dt="2022-08-21T04:07:14.557" v="28" actId="1076"/>
          <ac:picMkLst>
            <pc:docMk/>
            <pc:sldMk cId="2071645438" sldId="265"/>
            <ac:picMk id="3" creationId="{712FA1B6-8D10-1939-C27D-70040B4E45F9}"/>
          </ac:picMkLst>
        </pc:picChg>
        <pc:picChg chg="add mod">
          <ac:chgData name="Kim Ernstrom" userId="S::kim_ernstrom@firenet.gov::500c3ea3-7bb7-4a5e-bbaa-d09d9fd54710" providerId="AD" clId="Web-{DD2AEFD1-5A7E-B00A-8083-C0026F9B99B0}" dt="2022-08-21T04:07:19.073" v="29" actId="1076"/>
          <ac:picMkLst>
            <pc:docMk/>
            <pc:sldMk cId="2071645438" sldId="265"/>
            <ac:picMk id="5" creationId="{41A66D31-3052-7CD3-7CE9-85DEBB603ACD}"/>
          </ac:picMkLst>
        </pc:picChg>
      </pc:sldChg>
    </pc:docChg>
  </pc:docChgLst>
  <pc:docChgLst>
    <pc:chgData name="Gary Peck" userId="S::gary_peck@firenet.gov::3359add6-86a5-42cf-a0b5-9a0a84987e22" providerId="AD" clId="Web-{87CA03F1-CAB9-44DF-9393-E90D0312244E}"/>
    <pc:docChg chg="modSld">
      <pc:chgData name="Gary Peck" userId="S::gary_peck@firenet.gov::3359add6-86a5-42cf-a0b5-9a0a84987e22" providerId="AD" clId="Web-{87CA03F1-CAB9-44DF-9393-E90D0312244E}" dt="2022-08-27T22:35:16.886" v="290" actId="20577"/>
      <pc:docMkLst>
        <pc:docMk/>
      </pc:docMkLst>
      <pc:sldChg chg="modSp">
        <pc:chgData name="Gary Peck" userId="S::gary_peck@firenet.gov::3359add6-86a5-42cf-a0b5-9a0a84987e22" providerId="AD" clId="Web-{87CA03F1-CAB9-44DF-9393-E90D0312244E}" dt="2022-08-27T22:35:16.886" v="290" actId="20577"/>
        <pc:sldMkLst>
          <pc:docMk/>
          <pc:sldMk cId="3029522675" sldId="258"/>
        </pc:sldMkLst>
        <pc:spChg chg="mod">
          <ac:chgData name="Gary Peck" userId="S::gary_peck@firenet.gov::3359add6-86a5-42cf-a0b5-9a0a84987e22" providerId="AD" clId="Web-{87CA03F1-CAB9-44DF-9393-E90D0312244E}" dt="2022-08-27T22:35:16.886" v="290" actId="20577"/>
          <ac:spMkLst>
            <pc:docMk/>
            <pc:sldMk cId="3029522675" sldId="258"/>
            <ac:spMk id="3" creationId="{4A327E4B-F8D0-5504-7ED9-9502B082F5A5}"/>
          </ac:spMkLst>
        </pc:spChg>
      </pc:sldChg>
    </pc:docChg>
  </pc:docChgLst>
  <pc:docChgLst>
    <pc:chgData name="Kim Ernstrom" userId="S::kim_ernstrom@firenet.gov::500c3ea3-7bb7-4a5e-bbaa-d09d9fd54710" providerId="AD" clId="Web-{39CF9DEA-56B5-0245-BE4A-71821777928B}"/>
    <pc:docChg chg="addSld delSld modSld sldOrd">
      <pc:chgData name="Kim Ernstrom" userId="S::kim_ernstrom@firenet.gov::500c3ea3-7bb7-4a5e-bbaa-d09d9fd54710" providerId="AD" clId="Web-{39CF9DEA-56B5-0245-BE4A-71821777928B}" dt="2022-08-22T02:29:11.153" v="577" actId="20577"/>
      <pc:docMkLst>
        <pc:docMk/>
      </pc:docMkLst>
      <pc:sldChg chg="modSp">
        <pc:chgData name="Kim Ernstrom" userId="S::kim_ernstrom@firenet.gov::500c3ea3-7bb7-4a5e-bbaa-d09d9fd54710" providerId="AD" clId="Web-{39CF9DEA-56B5-0245-BE4A-71821777928B}" dt="2022-08-22T02:29:11.153" v="577" actId="20577"/>
        <pc:sldMkLst>
          <pc:docMk/>
          <pc:sldMk cId="3029522675" sldId="258"/>
        </pc:sldMkLst>
        <pc:spChg chg="mod">
          <ac:chgData name="Kim Ernstrom" userId="S::kim_ernstrom@firenet.gov::500c3ea3-7bb7-4a5e-bbaa-d09d9fd54710" providerId="AD" clId="Web-{39CF9DEA-56B5-0245-BE4A-71821777928B}" dt="2022-08-22T02:29:11.153" v="577" actId="20577"/>
          <ac:spMkLst>
            <pc:docMk/>
            <pc:sldMk cId="3029522675" sldId="258"/>
            <ac:spMk id="3" creationId="{4A327E4B-F8D0-5504-7ED9-9502B082F5A5}"/>
          </ac:spMkLst>
        </pc:spChg>
      </pc:sldChg>
      <pc:sldChg chg="addSp delSp modSp ord">
        <pc:chgData name="Kim Ernstrom" userId="S::kim_ernstrom@firenet.gov::500c3ea3-7bb7-4a5e-bbaa-d09d9fd54710" providerId="AD" clId="Web-{39CF9DEA-56B5-0245-BE4A-71821777928B}" dt="2022-08-21T19:29:01.595" v="426" actId="20577"/>
        <pc:sldMkLst>
          <pc:docMk/>
          <pc:sldMk cId="1666191954" sldId="262"/>
        </pc:sldMkLst>
        <pc:spChg chg="add mod">
          <ac:chgData name="Kim Ernstrom" userId="S::kim_ernstrom@firenet.gov::500c3ea3-7bb7-4a5e-bbaa-d09d9fd54710" providerId="AD" clId="Web-{39CF9DEA-56B5-0245-BE4A-71821777928B}" dt="2022-08-21T19:29:01.595" v="426" actId="20577"/>
          <ac:spMkLst>
            <pc:docMk/>
            <pc:sldMk cId="1666191954" sldId="262"/>
            <ac:spMk id="2" creationId="{D418BBA6-7376-DC73-065F-B1C81EC37560}"/>
          </ac:spMkLst>
        </pc:spChg>
        <pc:spChg chg="add mod">
          <ac:chgData name="Kim Ernstrom" userId="S::kim_ernstrom@firenet.gov::500c3ea3-7bb7-4a5e-bbaa-d09d9fd54710" providerId="AD" clId="Web-{39CF9DEA-56B5-0245-BE4A-71821777928B}" dt="2022-08-21T19:27:46.938" v="348" actId="1076"/>
          <ac:spMkLst>
            <pc:docMk/>
            <pc:sldMk cId="1666191954" sldId="262"/>
            <ac:spMk id="5" creationId="{60870D21-8ACF-543A-54D4-16B76CACF2FA}"/>
          </ac:spMkLst>
        </pc:spChg>
        <pc:picChg chg="add del mod">
          <ac:chgData name="Kim Ernstrom" userId="S::kim_ernstrom@firenet.gov::500c3ea3-7bb7-4a5e-bbaa-d09d9fd54710" providerId="AD" clId="Web-{39CF9DEA-56B5-0245-BE4A-71821777928B}" dt="2022-08-21T19:26:36.891" v="318"/>
          <ac:picMkLst>
            <pc:docMk/>
            <pc:sldMk cId="1666191954" sldId="262"/>
            <ac:picMk id="3" creationId="{4388121E-8351-FE9B-0C57-74249D520A23}"/>
          </ac:picMkLst>
        </pc:picChg>
        <pc:picChg chg="add del mod">
          <ac:chgData name="Kim Ernstrom" userId="S::kim_ernstrom@firenet.gov::500c3ea3-7bb7-4a5e-bbaa-d09d9fd54710" providerId="AD" clId="Web-{39CF9DEA-56B5-0245-BE4A-71821777928B}" dt="2022-08-21T19:26:36" v="317"/>
          <ac:picMkLst>
            <pc:docMk/>
            <pc:sldMk cId="1666191954" sldId="262"/>
            <ac:picMk id="4" creationId="{85A78B63-C2D4-50FA-22E9-08656287D26F}"/>
          </ac:picMkLst>
        </pc:picChg>
        <pc:picChg chg="add mod">
          <ac:chgData name="Kim Ernstrom" userId="S::kim_ernstrom@firenet.gov::500c3ea3-7bb7-4a5e-bbaa-d09d9fd54710" providerId="AD" clId="Web-{39CF9DEA-56B5-0245-BE4A-71821777928B}" dt="2022-08-21T19:27:43.126" v="347" actId="14100"/>
          <ac:picMkLst>
            <pc:docMk/>
            <pc:sldMk cId="1666191954" sldId="262"/>
            <ac:picMk id="6" creationId="{7939C3B6-C8E2-B0A7-B50C-7D9230795975}"/>
          </ac:picMkLst>
        </pc:picChg>
      </pc:sldChg>
      <pc:sldChg chg="addSp delSp modSp ord">
        <pc:chgData name="Kim Ernstrom" userId="S::kim_ernstrom@firenet.gov::500c3ea3-7bb7-4a5e-bbaa-d09d9fd54710" providerId="AD" clId="Web-{39CF9DEA-56B5-0245-BE4A-71821777928B}" dt="2022-08-21T18:56:16.057" v="265" actId="14100"/>
        <pc:sldMkLst>
          <pc:docMk/>
          <pc:sldMk cId="2746787684" sldId="263"/>
        </pc:sldMkLst>
        <pc:spChg chg="add mod">
          <ac:chgData name="Kim Ernstrom" userId="S::kim_ernstrom@firenet.gov::500c3ea3-7bb7-4a5e-bbaa-d09d9fd54710" providerId="AD" clId="Web-{39CF9DEA-56B5-0245-BE4A-71821777928B}" dt="2022-08-21T18:56:16.057" v="265" actId="14100"/>
          <ac:spMkLst>
            <pc:docMk/>
            <pc:sldMk cId="2746787684" sldId="263"/>
            <ac:spMk id="3" creationId="{04E90F28-A1BF-FCC9-1F62-EC4D206FABFE}"/>
          </ac:spMkLst>
        </pc:spChg>
        <pc:spChg chg="add del mod">
          <ac:chgData name="Kim Ernstrom" userId="S::kim_ernstrom@firenet.gov::500c3ea3-7bb7-4a5e-bbaa-d09d9fd54710" providerId="AD" clId="Web-{39CF9DEA-56B5-0245-BE4A-71821777928B}" dt="2022-08-21T17:45:25.240" v="51"/>
          <ac:spMkLst>
            <pc:docMk/>
            <pc:sldMk cId="2746787684" sldId="263"/>
            <ac:spMk id="5" creationId="{912B8553-E646-45A7-203E-D4F694F840C0}"/>
          </ac:spMkLst>
        </pc:spChg>
        <pc:spChg chg="add del mod">
          <ac:chgData name="Kim Ernstrom" userId="S::kim_ernstrom@firenet.gov::500c3ea3-7bb7-4a5e-bbaa-d09d9fd54710" providerId="AD" clId="Web-{39CF9DEA-56B5-0245-BE4A-71821777928B}" dt="2022-08-21T17:46:14.397" v="62"/>
          <ac:spMkLst>
            <pc:docMk/>
            <pc:sldMk cId="2746787684" sldId="263"/>
            <ac:spMk id="6" creationId="{33BBBED1-765C-C076-16BA-79E27F04C787}"/>
          </ac:spMkLst>
        </pc:spChg>
        <pc:spChg chg="add del mod">
          <ac:chgData name="Kim Ernstrom" userId="S::kim_ernstrom@firenet.gov::500c3ea3-7bb7-4a5e-bbaa-d09d9fd54710" providerId="AD" clId="Web-{39CF9DEA-56B5-0245-BE4A-71821777928B}" dt="2022-08-21T17:46:05.381" v="59"/>
          <ac:spMkLst>
            <pc:docMk/>
            <pc:sldMk cId="2746787684" sldId="263"/>
            <ac:spMk id="7" creationId="{B3187A5B-2F12-C0BC-7CD3-B4559777077D}"/>
          </ac:spMkLst>
        </pc:spChg>
        <pc:spChg chg="add mod">
          <ac:chgData name="Kim Ernstrom" userId="S::kim_ernstrom@firenet.gov::500c3ea3-7bb7-4a5e-bbaa-d09d9fd54710" providerId="AD" clId="Web-{39CF9DEA-56B5-0245-BE4A-71821777928B}" dt="2022-08-21T18:56:12.854" v="264" actId="14100"/>
          <ac:spMkLst>
            <pc:docMk/>
            <pc:sldMk cId="2746787684" sldId="263"/>
            <ac:spMk id="8" creationId="{87D456A7-3591-E800-373B-CF90B7803C93}"/>
          </ac:spMkLst>
        </pc:spChg>
        <pc:spChg chg="add mod">
          <ac:chgData name="Kim Ernstrom" userId="S::kim_ernstrom@firenet.gov::500c3ea3-7bb7-4a5e-bbaa-d09d9fd54710" providerId="AD" clId="Web-{39CF9DEA-56B5-0245-BE4A-71821777928B}" dt="2022-08-21T18:56:08.526" v="263" actId="1076"/>
          <ac:spMkLst>
            <pc:docMk/>
            <pc:sldMk cId="2746787684" sldId="263"/>
            <ac:spMk id="11" creationId="{F849A897-C34A-3A57-0B03-33D029F9B903}"/>
          </ac:spMkLst>
        </pc:spChg>
        <pc:picChg chg="add mod">
          <ac:chgData name="Kim Ernstrom" userId="S::kim_ernstrom@firenet.gov::500c3ea3-7bb7-4a5e-bbaa-d09d9fd54710" providerId="AD" clId="Web-{39CF9DEA-56B5-0245-BE4A-71821777928B}" dt="2022-08-21T17:49:28.479" v="91" actId="1076"/>
          <ac:picMkLst>
            <pc:docMk/>
            <pc:sldMk cId="2746787684" sldId="263"/>
            <ac:picMk id="2" creationId="{26D68742-65DE-E081-70EC-4EA01BE58F53}"/>
          </ac:picMkLst>
        </pc:picChg>
        <pc:picChg chg="add mod">
          <ac:chgData name="Kim Ernstrom" userId="S::kim_ernstrom@firenet.gov::500c3ea3-7bb7-4a5e-bbaa-d09d9fd54710" providerId="AD" clId="Web-{39CF9DEA-56B5-0245-BE4A-71821777928B}" dt="2022-08-21T17:49:33.916" v="94" actId="1076"/>
          <ac:picMkLst>
            <pc:docMk/>
            <pc:sldMk cId="2746787684" sldId="263"/>
            <ac:picMk id="4" creationId="{AE621007-467B-52D1-14B3-96752F1DC65C}"/>
          </ac:picMkLst>
        </pc:picChg>
        <pc:picChg chg="add del mod">
          <ac:chgData name="Kim Ernstrom" userId="S::kim_ernstrom@firenet.gov::500c3ea3-7bb7-4a5e-bbaa-d09d9fd54710" providerId="AD" clId="Web-{39CF9DEA-56B5-0245-BE4A-71821777928B}" dt="2022-08-21T17:48:41.025" v="87"/>
          <ac:picMkLst>
            <pc:docMk/>
            <pc:sldMk cId="2746787684" sldId="263"/>
            <ac:picMk id="9" creationId="{DDAD8F29-F2C3-816F-9866-C5D4C51095A5}"/>
          </ac:picMkLst>
        </pc:picChg>
        <pc:picChg chg="add mod">
          <ac:chgData name="Kim Ernstrom" userId="S::kim_ernstrom@firenet.gov::500c3ea3-7bb7-4a5e-bbaa-d09d9fd54710" providerId="AD" clId="Web-{39CF9DEA-56B5-0245-BE4A-71821777928B}" dt="2022-08-21T17:49:37.932" v="96" actId="14100"/>
          <ac:picMkLst>
            <pc:docMk/>
            <pc:sldMk cId="2746787684" sldId="263"/>
            <ac:picMk id="10" creationId="{3E8D36A1-1C2D-B133-8F25-5A2732CF9CB0}"/>
          </ac:picMkLst>
        </pc:picChg>
      </pc:sldChg>
      <pc:sldChg chg="addSp delSp modSp">
        <pc:chgData name="Kim Ernstrom" userId="S::kim_ernstrom@firenet.gov::500c3ea3-7bb7-4a5e-bbaa-d09d9fd54710" providerId="AD" clId="Web-{39CF9DEA-56B5-0245-BE4A-71821777928B}" dt="2022-08-21T21:28:44.535" v="571"/>
        <pc:sldMkLst>
          <pc:docMk/>
          <pc:sldMk cId="2071645438" sldId="265"/>
        </pc:sldMkLst>
        <pc:spChg chg="add mod">
          <ac:chgData name="Kim Ernstrom" userId="S::kim_ernstrom@firenet.gov::500c3ea3-7bb7-4a5e-bbaa-d09d9fd54710" providerId="AD" clId="Web-{39CF9DEA-56B5-0245-BE4A-71821777928B}" dt="2022-08-21T21:24:39.845" v="566" actId="20577"/>
          <ac:spMkLst>
            <pc:docMk/>
            <pc:sldMk cId="2071645438" sldId="265"/>
            <ac:spMk id="2" creationId="{56F14511-7485-5D57-1AC6-04A9717EDF16}"/>
          </ac:spMkLst>
        </pc:spChg>
        <pc:spChg chg="add del mod">
          <ac:chgData name="Kim Ernstrom" userId="S::kim_ernstrom@firenet.gov::500c3ea3-7bb7-4a5e-bbaa-d09d9fd54710" providerId="AD" clId="Web-{39CF9DEA-56B5-0245-BE4A-71821777928B}" dt="2022-08-21T20:09:47.643" v="428"/>
          <ac:spMkLst>
            <pc:docMk/>
            <pc:sldMk cId="2071645438" sldId="265"/>
            <ac:spMk id="4" creationId="{5144A6B0-28D2-C683-48C4-556449ED5150}"/>
          </ac:spMkLst>
        </pc:spChg>
        <pc:spChg chg="add del mod">
          <ac:chgData name="Kim Ernstrom" userId="S::kim_ernstrom@firenet.gov::500c3ea3-7bb7-4a5e-bbaa-d09d9fd54710" providerId="AD" clId="Web-{39CF9DEA-56B5-0245-BE4A-71821777928B}" dt="2022-08-21T20:31:05.768" v="465"/>
          <ac:spMkLst>
            <pc:docMk/>
            <pc:sldMk cId="2071645438" sldId="265"/>
            <ac:spMk id="4" creationId="{9171B38B-2FC9-6476-0535-2C22CC156074}"/>
          </ac:spMkLst>
        </pc:spChg>
        <pc:spChg chg="add del mod">
          <ac:chgData name="Kim Ernstrom" userId="S::kim_ernstrom@firenet.gov::500c3ea3-7bb7-4a5e-bbaa-d09d9fd54710" providerId="AD" clId="Web-{39CF9DEA-56B5-0245-BE4A-71821777928B}" dt="2022-08-21T21:23:10.188" v="548"/>
          <ac:spMkLst>
            <pc:docMk/>
            <pc:sldMk cId="2071645438" sldId="265"/>
            <ac:spMk id="6" creationId="{5AAAD01B-FF65-54FB-EE74-06DF4DF92455}"/>
          </ac:spMkLst>
        </pc:spChg>
        <pc:spChg chg="add mod">
          <ac:chgData name="Kim Ernstrom" userId="S::kim_ernstrom@firenet.gov::500c3ea3-7bb7-4a5e-bbaa-d09d9fd54710" providerId="AD" clId="Web-{39CF9DEA-56B5-0245-BE4A-71821777928B}" dt="2022-08-21T21:23:50.641" v="551" actId="1076"/>
          <ac:spMkLst>
            <pc:docMk/>
            <pc:sldMk cId="2071645438" sldId="265"/>
            <ac:spMk id="7" creationId="{CFFB1F16-1497-0A5E-8239-60AB52C87DF5}"/>
          </ac:spMkLst>
        </pc:spChg>
        <pc:picChg chg="add del mod ord">
          <ac:chgData name="Kim Ernstrom" userId="S::kim_ernstrom@firenet.gov::500c3ea3-7bb7-4a5e-bbaa-d09d9fd54710" providerId="AD" clId="Web-{39CF9DEA-56B5-0245-BE4A-71821777928B}" dt="2022-08-21T20:33:04.020" v="524"/>
          <ac:picMkLst>
            <pc:docMk/>
            <pc:sldMk cId="2071645438" sldId="265"/>
            <ac:picMk id="2" creationId="{AF120974-40B9-E9F3-994D-E2F28CC8D403}"/>
          </ac:picMkLst>
        </pc:picChg>
        <pc:picChg chg="del">
          <ac:chgData name="Kim Ernstrom" userId="S::kim_ernstrom@firenet.gov::500c3ea3-7bb7-4a5e-bbaa-d09d9fd54710" providerId="AD" clId="Web-{39CF9DEA-56B5-0245-BE4A-71821777928B}" dt="2022-08-21T20:09:45.362" v="427"/>
          <ac:picMkLst>
            <pc:docMk/>
            <pc:sldMk cId="2071645438" sldId="265"/>
            <ac:picMk id="2" creationId="{E5A5F703-133F-08F1-F433-2EBE57E6C01B}"/>
          </ac:picMkLst>
        </pc:picChg>
        <pc:picChg chg="del mod">
          <ac:chgData name="Kim Ernstrom" userId="S::kim_ernstrom@firenet.gov::500c3ea3-7bb7-4a5e-bbaa-d09d9fd54710" providerId="AD" clId="Web-{39CF9DEA-56B5-0245-BE4A-71821777928B}" dt="2022-08-21T21:23:00.812" v="547"/>
          <ac:picMkLst>
            <pc:docMk/>
            <pc:sldMk cId="2071645438" sldId="265"/>
            <ac:picMk id="3" creationId="{712FA1B6-8D10-1939-C27D-70040B4E45F9}"/>
          </ac:picMkLst>
        </pc:picChg>
        <pc:picChg chg="add mod ord">
          <ac:chgData name="Kim Ernstrom" userId="S::kim_ernstrom@firenet.gov::500c3ea3-7bb7-4a5e-bbaa-d09d9fd54710" providerId="AD" clId="Web-{39CF9DEA-56B5-0245-BE4A-71821777928B}" dt="2022-08-21T21:28:44.535" v="571"/>
          <ac:picMkLst>
            <pc:docMk/>
            <pc:sldMk cId="2071645438" sldId="265"/>
            <ac:picMk id="4" creationId="{65A9A27F-A707-880A-4F9C-2BDEB4E23E74}"/>
          </ac:picMkLst>
        </pc:picChg>
        <pc:picChg chg="mod ord">
          <ac:chgData name="Kim Ernstrom" userId="S::kim_ernstrom@firenet.gov::500c3ea3-7bb7-4a5e-bbaa-d09d9fd54710" providerId="AD" clId="Web-{39CF9DEA-56B5-0245-BE4A-71821777928B}" dt="2022-08-21T21:24:47.954" v="567"/>
          <ac:picMkLst>
            <pc:docMk/>
            <pc:sldMk cId="2071645438" sldId="265"/>
            <ac:picMk id="5" creationId="{41A66D31-3052-7CD3-7CE9-85DEBB603ACD}"/>
          </ac:picMkLst>
        </pc:picChg>
        <pc:picChg chg="add mod">
          <ac:chgData name="Kim Ernstrom" userId="S::kim_ernstrom@firenet.gov::500c3ea3-7bb7-4a5e-bbaa-d09d9fd54710" providerId="AD" clId="Web-{39CF9DEA-56B5-0245-BE4A-71821777928B}" dt="2022-08-21T21:23:52.829" v="552" actId="1076"/>
          <ac:picMkLst>
            <pc:docMk/>
            <pc:sldMk cId="2071645438" sldId="265"/>
            <ac:picMk id="8" creationId="{66BB43A7-F18B-600D-F554-22BE29624BA5}"/>
          </ac:picMkLst>
        </pc:picChg>
      </pc:sldChg>
      <pc:sldChg chg="new del">
        <pc:chgData name="Kim Ernstrom" userId="S::kim_ernstrom@firenet.gov::500c3ea3-7bb7-4a5e-bbaa-d09d9fd54710" providerId="AD" clId="Web-{39CF9DEA-56B5-0245-BE4A-71821777928B}" dt="2022-08-21T17:39:44.780" v="2"/>
        <pc:sldMkLst>
          <pc:docMk/>
          <pc:sldMk cId="542980970" sldId="280"/>
        </pc:sldMkLst>
      </pc:sldChg>
      <pc:sldChg chg="addSp modSp add ord replId">
        <pc:chgData name="Kim Ernstrom" userId="S::kim_ernstrom@firenet.gov::500c3ea3-7bb7-4a5e-bbaa-d09d9fd54710" providerId="AD" clId="Web-{39CF9DEA-56B5-0245-BE4A-71821777928B}" dt="2022-08-21T18:46:34.368" v="236" actId="20577"/>
        <pc:sldMkLst>
          <pc:docMk/>
          <pc:sldMk cId="811397406" sldId="280"/>
        </pc:sldMkLst>
        <pc:spChg chg="add mod">
          <ac:chgData name="Kim Ernstrom" userId="S::kim_ernstrom@firenet.gov::500c3ea3-7bb7-4a5e-bbaa-d09d9fd54710" providerId="AD" clId="Web-{39CF9DEA-56B5-0245-BE4A-71821777928B}" dt="2022-08-21T18:46:34.368" v="236" actId="20577"/>
          <ac:spMkLst>
            <pc:docMk/>
            <pc:sldMk cId="811397406" sldId="280"/>
            <ac:spMk id="2" creationId="{8928F9FA-960B-5B91-C338-AAF095162133}"/>
          </ac:spMkLst>
        </pc:spChg>
      </pc:sldChg>
    </pc:docChg>
  </pc:docChgLst>
  <pc:docChgLst>
    <pc:chgData name="mary.wister" userId="S::mary.wister_noaa.gov#ext#@firenet365.onmicrosoft.com::28ccf99e-53ec-4eb1-9132-febb2047c678" providerId="AD" clId="Web-{4680418E-4217-473F-B35B-9771C480D700}"/>
    <pc:docChg chg="addSld modSld">
      <pc:chgData name="mary.wister" userId="S::mary.wister_noaa.gov#ext#@firenet365.onmicrosoft.com::28ccf99e-53ec-4eb1-9132-febb2047c678" providerId="AD" clId="Web-{4680418E-4217-473F-B35B-9771C480D700}" dt="2022-08-28T15:57:53.609" v="58" actId="14100"/>
      <pc:docMkLst>
        <pc:docMk/>
      </pc:docMkLst>
      <pc:sldChg chg="addSp delSp modSp mod setBg">
        <pc:chgData name="mary.wister" userId="S::mary.wister_noaa.gov#ext#@firenet365.onmicrosoft.com::28ccf99e-53ec-4eb1-9132-febb2047c678" providerId="AD" clId="Web-{4680418E-4217-473F-B35B-9771C480D700}" dt="2022-08-28T15:54:36.686" v="21"/>
        <pc:sldMkLst>
          <pc:docMk/>
          <pc:sldMk cId="2756011555" sldId="291"/>
        </pc:sldMkLst>
        <pc:spChg chg="add">
          <ac:chgData name="mary.wister" userId="S::mary.wister_noaa.gov#ext#@firenet365.onmicrosoft.com::28ccf99e-53ec-4eb1-9132-febb2047c678" providerId="AD" clId="Web-{4680418E-4217-473F-B35B-9771C480D700}" dt="2022-08-28T15:54:36.686" v="21"/>
          <ac:spMkLst>
            <pc:docMk/>
            <pc:sldMk cId="2756011555" sldId="291"/>
            <ac:spMk id="7" creationId="{693B08FD-5ECC-4728-AA84-CD6AC875BF8E}"/>
          </ac:spMkLst>
        </pc:spChg>
        <pc:spChg chg="add">
          <ac:chgData name="mary.wister" userId="S::mary.wister_noaa.gov#ext#@firenet365.onmicrosoft.com::28ccf99e-53ec-4eb1-9132-febb2047c678" providerId="AD" clId="Web-{4680418E-4217-473F-B35B-9771C480D700}" dt="2022-08-28T15:54:36.686" v="21"/>
          <ac:spMkLst>
            <pc:docMk/>
            <pc:sldMk cId="2756011555" sldId="291"/>
            <ac:spMk id="9" creationId="{2549107E-EC98-4933-8F8F-A1713C393B7E}"/>
          </ac:spMkLst>
        </pc:spChg>
        <pc:picChg chg="add mod">
          <ac:chgData name="mary.wister" userId="S::mary.wister_noaa.gov#ext#@firenet365.onmicrosoft.com::28ccf99e-53ec-4eb1-9132-febb2047c678" providerId="AD" clId="Web-{4680418E-4217-473F-B35B-9771C480D700}" dt="2022-08-28T15:54:36.686" v="21"/>
          <ac:picMkLst>
            <pc:docMk/>
            <pc:sldMk cId="2756011555" sldId="291"/>
            <ac:picMk id="2" creationId="{4F9C1071-BE44-0026-D2FA-B1D45C12942A}"/>
          </ac:picMkLst>
        </pc:picChg>
        <pc:picChg chg="del">
          <ac:chgData name="mary.wister" userId="S::mary.wister_noaa.gov#ext#@firenet365.onmicrosoft.com::28ccf99e-53ec-4eb1-9132-febb2047c678" providerId="AD" clId="Web-{4680418E-4217-473F-B35B-9771C480D700}" dt="2022-08-28T15:48:53.648" v="0"/>
          <ac:picMkLst>
            <pc:docMk/>
            <pc:sldMk cId="2756011555" sldId="291"/>
            <ac:picMk id="5" creationId="{60E44949-4062-FF9B-5850-694DA342A70D}"/>
          </ac:picMkLst>
        </pc:picChg>
      </pc:sldChg>
      <pc:sldChg chg="addSp delSp modSp mod setBg">
        <pc:chgData name="mary.wister" userId="S::mary.wister_noaa.gov#ext#@firenet365.onmicrosoft.com::28ccf99e-53ec-4eb1-9132-febb2047c678" providerId="AD" clId="Web-{4680418E-4217-473F-B35B-9771C480D700}" dt="2022-08-28T15:54:00.498" v="14"/>
        <pc:sldMkLst>
          <pc:docMk/>
          <pc:sldMk cId="503329105" sldId="292"/>
        </pc:sldMkLst>
        <pc:spChg chg="add">
          <ac:chgData name="mary.wister" userId="S::mary.wister_noaa.gov#ext#@firenet365.onmicrosoft.com::28ccf99e-53ec-4eb1-9132-febb2047c678" providerId="AD" clId="Web-{4680418E-4217-473F-B35B-9771C480D700}" dt="2022-08-28T15:54:00.498" v="14"/>
          <ac:spMkLst>
            <pc:docMk/>
            <pc:sldMk cId="503329105" sldId="292"/>
            <ac:spMk id="9" creationId="{5943EECF-03A4-4CEB-899E-47C803839649}"/>
          </ac:spMkLst>
        </pc:spChg>
        <pc:spChg chg="add">
          <ac:chgData name="mary.wister" userId="S::mary.wister_noaa.gov#ext#@firenet365.onmicrosoft.com::28ccf99e-53ec-4eb1-9132-febb2047c678" providerId="AD" clId="Web-{4680418E-4217-473F-B35B-9771C480D700}" dt="2022-08-28T15:54:00.498" v="14"/>
          <ac:spMkLst>
            <pc:docMk/>
            <pc:sldMk cId="503329105" sldId="292"/>
            <ac:spMk id="11" creationId="{F2F606D8-696E-4B76-BB10-43672AA1475A}"/>
          </ac:spMkLst>
        </pc:spChg>
        <pc:spChg chg="add">
          <ac:chgData name="mary.wister" userId="S::mary.wister_noaa.gov#ext#@firenet365.onmicrosoft.com::28ccf99e-53ec-4eb1-9132-febb2047c678" providerId="AD" clId="Web-{4680418E-4217-473F-B35B-9771C480D700}" dt="2022-08-28T15:54:00.498" v="14"/>
          <ac:spMkLst>
            <pc:docMk/>
            <pc:sldMk cId="503329105" sldId="292"/>
            <ac:spMk id="13" creationId="{3ABF1881-5AFD-48F9-979A-19EE2FE30A33}"/>
          </ac:spMkLst>
        </pc:spChg>
        <pc:picChg chg="del">
          <ac:chgData name="mary.wister" userId="S::mary.wister_noaa.gov#ext#@firenet365.onmicrosoft.com::28ccf99e-53ec-4eb1-9132-febb2047c678" providerId="AD" clId="Web-{4680418E-4217-473F-B35B-9771C480D700}" dt="2022-08-28T15:53:39.951" v="9"/>
          <ac:picMkLst>
            <pc:docMk/>
            <pc:sldMk cId="503329105" sldId="292"/>
            <ac:picMk id="2" creationId="{593F4EE2-5E06-D378-3451-8873DE9E8599}"/>
          </ac:picMkLst>
        </pc:picChg>
        <pc:picChg chg="del">
          <ac:chgData name="mary.wister" userId="S::mary.wister_noaa.gov#ext#@firenet365.onmicrosoft.com::28ccf99e-53ec-4eb1-9132-febb2047c678" providerId="AD" clId="Web-{4680418E-4217-473F-B35B-9771C480D700}" dt="2022-08-28T15:53:41.795" v="10"/>
          <ac:picMkLst>
            <pc:docMk/>
            <pc:sldMk cId="503329105" sldId="292"/>
            <ac:picMk id="3" creationId="{6A72ABEA-600E-9470-94E0-58DE3ECFCE85}"/>
          </ac:picMkLst>
        </pc:picChg>
        <pc:picChg chg="add mod">
          <ac:chgData name="mary.wister" userId="S::mary.wister_noaa.gov#ext#@firenet365.onmicrosoft.com::28ccf99e-53ec-4eb1-9132-febb2047c678" providerId="AD" clId="Web-{4680418E-4217-473F-B35B-9771C480D700}" dt="2022-08-28T15:54:00.498" v="14"/>
          <ac:picMkLst>
            <pc:docMk/>
            <pc:sldMk cId="503329105" sldId="292"/>
            <ac:picMk id="4" creationId="{21F92CB2-E9E9-978F-68EB-BA3864CE84D6}"/>
          </ac:picMkLst>
        </pc:picChg>
      </pc:sldChg>
      <pc:sldChg chg="addSp delSp modSp mod setBg">
        <pc:chgData name="mary.wister" userId="S::mary.wister_noaa.gov#ext#@firenet365.onmicrosoft.com::28ccf99e-53ec-4eb1-9132-febb2047c678" providerId="AD" clId="Web-{4680418E-4217-473F-B35B-9771C480D700}" dt="2022-08-28T15:54:25.092" v="19"/>
        <pc:sldMkLst>
          <pc:docMk/>
          <pc:sldMk cId="2256359576" sldId="293"/>
        </pc:sldMkLst>
        <pc:spChg chg="add">
          <ac:chgData name="mary.wister" userId="S::mary.wister_noaa.gov#ext#@firenet365.onmicrosoft.com::28ccf99e-53ec-4eb1-9132-febb2047c678" providerId="AD" clId="Web-{4680418E-4217-473F-B35B-9771C480D700}" dt="2022-08-28T15:54:25.092" v="19"/>
          <ac:spMkLst>
            <pc:docMk/>
            <pc:sldMk cId="2256359576" sldId="293"/>
            <ac:spMk id="9" creationId="{E8692C0E-60E1-439F-A1D6-F1CABA5F9653}"/>
          </ac:spMkLst>
        </pc:spChg>
        <pc:spChg chg="add">
          <ac:chgData name="mary.wister" userId="S::mary.wister_noaa.gov#ext#@firenet365.onmicrosoft.com::28ccf99e-53ec-4eb1-9132-febb2047c678" providerId="AD" clId="Web-{4680418E-4217-473F-B35B-9771C480D700}" dt="2022-08-28T15:54:25.092" v="19"/>
          <ac:spMkLst>
            <pc:docMk/>
            <pc:sldMk cId="2256359576" sldId="293"/>
            <ac:spMk id="11" creationId="{11DC99DB-7E80-4D1E-9069-4489287AE7A6}"/>
          </ac:spMkLst>
        </pc:spChg>
        <pc:spChg chg="add">
          <ac:chgData name="mary.wister" userId="S::mary.wister_noaa.gov#ext#@firenet365.onmicrosoft.com::28ccf99e-53ec-4eb1-9132-febb2047c678" providerId="AD" clId="Web-{4680418E-4217-473F-B35B-9771C480D700}" dt="2022-08-28T15:54:25.092" v="19"/>
          <ac:spMkLst>
            <pc:docMk/>
            <pc:sldMk cId="2256359576" sldId="293"/>
            <ac:spMk id="13" creationId="{E1B0B4C7-ED1F-47FB-AA86-5C0CF97DC40A}"/>
          </ac:spMkLst>
        </pc:spChg>
        <pc:picChg chg="del">
          <ac:chgData name="mary.wister" userId="S::mary.wister_noaa.gov#ext#@firenet365.onmicrosoft.com::28ccf99e-53ec-4eb1-9132-febb2047c678" providerId="AD" clId="Web-{4680418E-4217-473F-B35B-9771C480D700}" dt="2022-08-28T15:54:07.498" v="15"/>
          <ac:picMkLst>
            <pc:docMk/>
            <pc:sldMk cId="2256359576" sldId="293"/>
            <ac:picMk id="2" creationId="{7A09435B-93D4-8EFC-6BB4-3971F4309A8D}"/>
          </ac:picMkLst>
        </pc:picChg>
        <pc:picChg chg="del">
          <ac:chgData name="mary.wister" userId="S::mary.wister_noaa.gov#ext#@firenet365.onmicrosoft.com::28ccf99e-53ec-4eb1-9132-febb2047c678" providerId="AD" clId="Web-{4680418E-4217-473F-B35B-9771C480D700}" dt="2022-08-28T15:54:09.263" v="16"/>
          <ac:picMkLst>
            <pc:docMk/>
            <pc:sldMk cId="2256359576" sldId="293"/>
            <ac:picMk id="3" creationId="{88A7285F-8FDB-76A0-9DCE-53080683A000}"/>
          </ac:picMkLst>
        </pc:picChg>
        <pc:picChg chg="add mod">
          <ac:chgData name="mary.wister" userId="S::mary.wister_noaa.gov#ext#@firenet365.onmicrosoft.com::28ccf99e-53ec-4eb1-9132-febb2047c678" providerId="AD" clId="Web-{4680418E-4217-473F-B35B-9771C480D700}" dt="2022-08-28T15:54:25.092" v="19"/>
          <ac:picMkLst>
            <pc:docMk/>
            <pc:sldMk cId="2256359576" sldId="293"/>
            <ac:picMk id="4" creationId="{8438642F-F0AE-A30E-E627-F94DB6B6F437}"/>
          </ac:picMkLst>
        </pc:picChg>
      </pc:sldChg>
      <pc:sldChg chg="addSp delSp modSp mod setBg">
        <pc:chgData name="mary.wister" userId="S::mary.wister_noaa.gov#ext#@firenet365.onmicrosoft.com::28ccf99e-53ec-4eb1-9132-febb2047c678" providerId="AD" clId="Web-{4680418E-4217-473F-B35B-9771C480D700}" dt="2022-08-28T15:55:13.920" v="28" actId="1076"/>
        <pc:sldMkLst>
          <pc:docMk/>
          <pc:sldMk cId="574670642" sldId="294"/>
        </pc:sldMkLst>
        <pc:spChg chg="del">
          <ac:chgData name="mary.wister" userId="S::mary.wister_noaa.gov#ext#@firenet365.onmicrosoft.com::28ccf99e-53ec-4eb1-9132-febb2047c678" providerId="AD" clId="Web-{4680418E-4217-473F-B35B-9771C480D700}" dt="2022-08-28T15:54:50.608" v="23"/>
          <ac:spMkLst>
            <pc:docMk/>
            <pc:sldMk cId="574670642" sldId="294"/>
            <ac:spMk id="6" creationId="{05561BE3-563B-2B9D-F164-979BA8092EEA}"/>
          </ac:spMkLst>
        </pc:spChg>
        <pc:spChg chg="add">
          <ac:chgData name="mary.wister" userId="S::mary.wister_noaa.gov#ext#@firenet365.onmicrosoft.com::28ccf99e-53ec-4eb1-9132-febb2047c678" providerId="AD" clId="Web-{4680418E-4217-473F-B35B-9771C480D700}" dt="2022-08-28T15:55:04.217" v="26"/>
          <ac:spMkLst>
            <pc:docMk/>
            <pc:sldMk cId="574670642" sldId="294"/>
            <ac:spMk id="8" creationId="{5943EECF-03A4-4CEB-899E-47C803839649}"/>
          </ac:spMkLst>
        </pc:spChg>
        <pc:spChg chg="add">
          <ac:chgData name="mary.wister" userId="S::mary.wister_noaa.gov#ext#@firenet365.onmicrosoft.com::28ccf99e-53ec-4eb1-9132-febb2047c678" providerId="AD" clId="Web-{4680418E-4217-473F-B35B-9771C480D700}" dt="2022-08-28T15:55:04.217" v="26"/>
          <ac:spMkLst>
            <pc:docMk/>
            <pc:sldMk cId="574670642" sldId="294"/>
            <ac:spMk id="10" creationId="{F2F606D8-696E-4B76-BB10-43672AA1475A}"/>
          </ac:spMkLst>
        </pc:spChg>
        <pc:spChg chg="add">
          <ac:chgData name="mary.wister" userId="S::mary.wister_noaa.gov#ext#@firenet365.onmicrosoft.com::28ccf99e-53ec-4eb1-9132-febb2047c678" providerId="AD" clId="Web-{4680418E-4217-473F-B35B-9771C480D700}" dt="2022-08-28T15:55:04.217" v="26"/>
          <ac:spMkLst>
            <pc:docMk/>
            <pc:sldMk cId="574670642" sldId="294"/>
            <ac:spMk id="12" creationId="{3ABF1881-5AFD-48F9-979A-19EE2FE30A33}"/>
          </ac:spMkLst>
        </pc:spChg>
        <pc:picChg chg="del">
          <ac:chgData name="mary.wister" userId="S::mary.wister_noaa.gov#ext#@firenet365.onmicrosoft.com::28ccf99e-53ec-4eb1-9132-febb2047c678" providerId="AD" clId="Web-{4680418E-4217-473F-B35B-9771C480D700}" dt="2022-08-28T15:54:46.811" v="22"/>
          <ac:picMkLst>
            <pc:docMk/>
            <pc:sldMk cId="574670642" sldId="294"/>
            <ac:picMk id="2" creationId="{9A0467ED-9C52-71DA-504C-1A8A92AB0810}"/>
          </ac:picMkLst>
        </pc:picChg>
        <pc:picChg chg="add mod">
          <ac:chgData name="mary.wister" userId="S::mary.wister_noaa.gov#ext#@firenet365.onmicrosoft.com::28ccf99e-53ec-4eb1-9132-febb2047c678" providerId="AD" clId="Web-{4680418E-4217-473F-B35B-9771C480D700}" dt="2022-08-28T15:55:13.920" v="28" actId="1076"/>
          <ac:picMkLst>
            <pc:docMk/>
            <pc:sldMk cId="574670642" sldId="294"/>
            <ac:picMk id="3" creationId="{C5E8E430-9946-1ACC-26AC-C24527B9F1C5}"/>
          </ac:picMkLst>
        </pc:picChg>
      </pc:sldChg>
      <pc:sldChg chg="addSp delSp modSp">
        <pc:chgData name="mary.wister" userId="S::mary.wister_noaa.gov#ext#@firenet365.onmicrosoft.com::28ccf99e-53ec-4eb1-9132-febb2047c678" providerId="AD" clId="Web-{4680418E-4217-473F-B35B-9771C480D700}" dt="2022-08-28T15:55:58.014" v="40" actId="14100"/>
        <pc:sldMkLst>
          <pc:docMk/>
          <pc:sldMk cId="4104541045" sldId="295"/>
        </pc:sldMkLst>
        <pc:spChg chg="del">
          <ac:chgData name="mary.wister" userId="S::mary.wister_noaa.gov#ext#@firenet365.onmicrosoft.com::28ccf99e-53ec-4eb1-9132-febb2047c678" providerId="AD" clId="Web-{4680418E-4217-473F-B35B-9771C480D700}" dt="2022-08-28T15:55:31.155" v="33"/>
          <ac:spMkLst>
            <pc:docMk/>
            <pc:sldMk cId="4104541045" sldId="295"/>
            <ac:spMk id="4" creationId="{9E345557-98A4-DAF0-133B-769E6E3B0745}"/>
          </ac:spMkLst>
        </pc:spChg>
        <pc:spChg chg="del mod">
          <ac:chgData name="mary.wister" userId="S::mary.wister_noaa.gov#ext#@firenet365.onmicrosoft.com::28ccf99e-53ec-4eb1-9132-febb2047c678" providerId="AD" clId="Web-{4680418E-4217-473F-B35B-9771C480D700}" dt="2022-08-28T15:55:25.717" v="32"/>
          <ac:spMkLst>
            <pc:docMk/>
            <pc:sldMk cId="4104541045" sldId="295"/>
            <ac:spMk id="5" creationId="{729519A0-D911-6A12-D1FD-196E54B09345}"/>
          </ac:spMkLst>
        </pc:spChg>
        <pc:picChg chg="del">
          <ac:chgData name="mary.wister" userId="S::mary.wister_noaa.gov#ext#@firenet365.onmicrosoft.com::28ccf99e-53ec-4eb1-9132-febb2047c678" providerId="AD" clId="Web-{4680418E-4217-473F-B35B-9771C480D700}" dt="2022-08-28T15:55:19.639" v="29"/>
          <ac:picMkLst>
            <pc:docMk/>
            <pc:sldMk cId="4104541045" sldId="295"/>
            <ac:picMk id="2" creationId="{A28FE3B9-B791-D7DC-DAE2-DAD08A392DBF}"/>
          </ac:picMkLst>
        </pc:picChg>
        <pc:picChg chg="add mod">
          <ac:chgData name="mary.wister" userId="S::mary.wister_noaa.gov#ext#@firenet365.onmicrosoft.com::28ccf99e-53ec-4eb1-9132-febb2047c678" providerId="AD" clId="Web-{4680418E-4217-473F-B35B-9771C480D700}" dt="2022-08-28T15:55:58.014" v="40" actId="14100"/>
          <ac:picMkLst>
            <pc:docMk/>
            <pc:sldMk cId="4104541045" sldId="295"/>
            <ac:picMk id="6" creationId="{A8332FE5-DC0B-8783-B519-6CC23646E4AB}"/>
          </ac:picMkLst>
        </pc:picChg>
      </pc:sldChg>
      <pc:sldChg chg="addSp modSp new mod setBg">
        <pc:chgData name="mary.wister" userId="S::mary.wister_noaa.gov#ext#@firenet365.onmicrosoft.com::28ccf99e-53ec-4eb1-9132-febb2047c678" providerId="AD" clId="Web-{4680418E-4217-473F-B35B-9771C480D700}" dt="2022-08-28T15:56:15.436" v="44"/>
        <pc:sldMkLst>
          <pc:docMk/>
          <pc:sldMk cId="1278345074" sldId="312"/>
        </pc:sldMkLst>
        <pc:spChg chg="add">
          <ac:chgData name="mary.wister" userId="S::mary.wister_noaa.gov#ext#@firenet365.onmicrosoft.com::28ccf99e-53ec-4eb1-9132-febb2047c678" providerId="AD" clId="Web-{4680418E-4217-473F-B35B-9771C480D700}" dt="2022-08-28T15:56:15.436" v="44"/>
          <ac:spMkLst>
            <pc:docMk/>
            <pc:sldMk cId="1278345074" sldId="312"/>
            <ac:spMk id="7" creationId="{5943EECF-03A4-4CEB-899E-47C803839649}"/>
          </ac:spMkLst>
        </pc:spChg>
        <pc:spChg chg="add">
          <ac:chgData name="mary.wister" userId="S::mary.wister_noaa.gov#ext#@firenet365.onmicrosoft.com::28ccf99e-53ec-4eb1-9132-febb2047c678" providerId="AD" clId="Web-{4680418E-4217-473F-B35B-9771C480D700}" dt="2022-08-28T15:56:15.436" v="44"/>
          <ac:spMkLst>
            <pc:docMk/>
            <pc:sldMk cId="1278345074" sldId="312"/>
            <ac:spMk id="9" creationId="{F2F606D8-696E-4B76-BB10-43672AA1475A}"/>
          </ac:spMkLst>
        </pc:spChg>
        <pc:spChg chg="add">
          <ac:chgData name="mary.wister" userId="S::mary.wister_noaa.gov#ext#@firenet365.onmicrosoft.com::28ccf99e-53ec-4eb1-9132-febb2047c678" providerId="AD" clId="Web-{4680418E-4217-473F-B35B-9771C480D700}" dt="2022-08-28T15:56:15.436" v="44"/>
          <ac:spMkLst>
            <pc:docMk/>
            <pc:sldMk cId="1278345074" sldId="312"/>
            <ac:spMk id="11" creationId="{3ABF1881-5AFD-48F9-979A-19EE2FE30A33}"/>
          </ac:spMkLst>
        </pc:spChg>
        <pc:picChg chg="add mod">
          <ac:chgData name="mary.wister" userId="S::mary.wister_noaa.gov#ext#@firenet365.onmicrosoft.com::28ccf99e-53ec-4eb1-9132-febb2047c678" providerId="AD" clId="Web-{4680418E-4217-473F-B35B-9771C480D700}" dt="2022-08-28T15:56:15.436" v="44"/>
          <ac:picMkLst>
            <pc:docMk/>
            <pc:sldMk cId="1278345074" sldId="312"/>
            <ac:picMk id="2" creationId="{173180AF-5571-3514-5E5C-533B73A3F363}"/>
          </ac:picMkLst>
        </pc:picChg>
      </pc:sldChg>
      <pc:sldChg chg="addSp delSp modSp new">
        <pc:chgData name="mary.wister" userId="S::mary.wister_noaa.gov#ext#@firenet365.onmicrosoft.com::28ccf99e-53ec-4eb1-9132-febb2047c678" providerId="AD" clId="Web-{4680418E-4217-473F-B35B-9771C480D700}" dt="2022-08-28T15:57:53.609" v="58" actId="14100"/>
        <pc:sldMkLst>
          <pc:docMk/>
          <pc:sldMk cId="702256923" sldId="313"/>
        </pc:sldMkLst>
        <pc:picChg chg="add del mod">
          <ac:chgData name="mary.wister" userId="S::mary.wister_noaa.gov#ext#@firenet365.onmicrosoft.com::28ccf99e-53ec-4eb1-9132-febb2047c678" providerId="AD" clId="Web-{4680418E-4217-473F-B35B-9771C480D700}" dt="2022-08-28T15:57:36.203" v="55"/>
          <ac:picMkLst>
            <pc:docMk/>
            <pc:sldMk cId="702256923" sldId="313"/>
            <ac:picMk id="2" creationId="{974A650D-4802-EDEA-A4B0-AD80F506DFA2}"/>
          </ac:picMkLst>
        </pc:picChg>
        <pc:picChg chg="add mod">
          <ac:chgData name="mary.wister" userId="S::mary.wister_noaa.gov#ext#@firenet365.onmicrosoft.com::28ccf99e-53ec-4eb1-9132-febb2047c678" providerId="AD" clId="Web-{4680418E-4217-473F-B35B-9771C480D700}" dt="2022-08-28T15:57:53.609" v="58" actId="14100"/>
          <ac:picMkLst>
            <pc:docMk/>
            <pc:sldMk cId="702256923" sldId="313"/>
            <ac:picMk id="3" creationId="{AEEF4D37-1C56-422E-DBAC-425E8B944616}"/>
          </ac:picMkLst>
        </pc:picChg>
      </pc:sldChg>
    </pc:docChg>
  </pc:docChgLst>
  <pc:docChgLst>
    <pc:chgData name="Casey Teske" userId="S::casey_teske@firenet.gov::d58c1475-9edb-45dc-859f-3005b40907e7" providerId="AD" clId="Web-{3E57AED3-F6B9-43A2-A1B3-4513C2DBF1B4}"/>
    <pc:docChg chg="modSld">
      <pc:chgData name="Casey Teske" userId="S::casey_teske@firenet.gov::d58c1475-9edb-45dc-859f-3005b40907e7" providerId="AD" clId="Web-{3E57AED3-F6B9-43A2-A1B3-4513C2DBF1B4}" dt="2022-08-28T21:52:30.882" v="3" actId="20577"/>
      <pc:docMkLst>
        <pc:docMk/>
      </pc:docMkLst>
      <pc:sldChg chg="modSp">
        <pc:chgData name="Casey Teske" userId="S::casey_teske@firenet.gov::d58c1475-9edb-45dc-859f-3005b40907e7" providerId="AD" clId="Web-{3E57AED3-F6B9-43A2-A1B3-4513C2DBF1B4}" dt="2022-08-28T21:52:30.882" v="3" actId="20577"/>
        <pc:sldMkLst>
          <pc:docMk/>
          <pc:sldMk cId="3029522675" sldId="258"/>
        </pc:sldMkLst>
        <pc:spChg chg="mod">
          <ac:chgData name="Casey Teske" userId="S::casey_teske@firenet.gov::d58c1475-9edb-45dc-859f-3005b40907e7" providerId="AD" clId="Web-{3E57AED3-F6B9-43A2-A1B3-4513C2DBF1B4}" dt="2022-08-28T21:52:30.882" v="3" actId="20577"/>
          <ac:spMkLst>
            <pc:docMk/>
            <pc:sldMk cId="3029522675" sldId="258"/>
            <ac:spMk id="3" creationId="{4A327E4B-F8D0-5504-7ED9-9502B082F5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8C440-8C1E-4092-B9E9-6E3BD66F2FED}" type="datetimeFigureOut">
              <a:t>8/28/2022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A4AA1-B2F6-4E9B-A418-5E855AE842E8}" type="slidenum">
              <a:t>‹#›</a:t>
            </a:fld>
            <a:endParaRPr lang="en-US"/>
          </a:p>
        </p:txBody>
      </p:sp>
    </p:spTree>
    <p:extLst>
      <p:ext uri="{BB962C8B-B14F-4D97-AF65-F5344CB8AC3E}">
        <p14:creationId xmlns:p14="http://schemas.microsoft.com/office/powerpoint/2010/main" val="132540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pc.ncep.noaa.gov/products/predictions/90da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ifc.maps.arcgis.com/apps/MapSeries/index.html?appid=c5bc811ee22e4da0bde8abec7c20b8b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is for Agency Administrators. The IMT will present three potential alternatives for managing the fire. The presentation outlines the factors contributing to the Relative Risk Assessment, costs, firefighter exposure, and aviation asset use for the alternatives.</a:t>
            </a:r>
          </a:p>
          <a:p>
            <a:endParaRPr lang="en-US">
              <a:cs typeface="Calibri"/>
            </a:endParaRPr>
          </a:p>
        </p:txBody>
      </p:sp>
      <p:sp>
        <p:nvSpPr>
          <p:cNvPr id="4" name="Slide Number Placeholder 3"/>
          <p:cNvSpPr>
            <a:spLocks noGrp="1"/>
          </p:cNvSpPr>
          <p:nvPr>
            <p:ph type="sldNum" sz="quarter" idx="5"/>
          </p:nvPr>
        </p:nvSpPr>
        <p:spPr/>
        <p:txBody>
          <a:bodyPr/>
          <a:lstStyle/>
          <a:p>
            <a:fld id="{509A4AA1-B2F6-4E9B-A418-5E855AE842E8}" type="slidenum">
              <a:t>1</a:t>
            </a:fld>
            <a:endParaRPr lang="en-US"/>
          </a:p>
        </p:txBody>
      </p:sp>
    </p:spTree>
    <p:extLst>
      <p:ext uri="{BB962C8B-B14F-4D97-AF65-F5344CB8AC3E}">
        <p14:creationId xmlns:p14="http://schemas.microsoft.com/office/powerpoint/2010/main" val="3561078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Climate Prediction Center - Seasonal Outlook (noaa.gov)</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0EE0-F4E0-4256-AE34-FC5C629BFC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09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a:t>Updated last week’s version of the RMA season ending event prob. For Aug. to Oct. 31, using 08/26/22 ~midnight IR perimeter as the GIS fire perimeter.</a:t>
            </a:r>
          </a:p>
          <a:p>
            <a:pPr algn="l" fontAlgn="base"/>
            <a:r>
              <a:rPr lang="en-US" sz="1800" b="0" i="0">
                <a:solidFill>
                  <a:srgbClr val="201F1E"/>
                </a:solidFill>
                <a:effectLst/>
                <a:latin typeface="inherit"/>
              </a:rPr>
              <a:t>vertical line in yellow to show today, </a:t>
            </a:r>
          </a:p>
          <a:p>
            <a:pPr algn="l" fontAlgn="base"/>
            <a:r>
              <a:rPr lang="en-US" sz="1800" b="0" i="0">
                <a:solidFill>
                  <a:srgbClr val="201F1E"/>
                </a:solidFill>
                <a:effectLst/>
                <a:latin typeface="inherit"/>
              </a:rPr>
              <a:t>bottom axis is a count of which day of the year we are at -we are at the 238</a:t>
            </a:r>
            <a:r>
              <a:rPr lang="en-US" sz="1800" b="0" i="0" baseline="30000">
                <a:solidFill>
                  <a:srgbClr val="000000"/>
                </a:solidFill>
                <a:effectLst/>
                <a:latin typeface="Calibri" panose="020F0502020204030204" pitchFamily="34" charset="0"/>
              </a:rPr>
              <a:t>th</a:t>
            </a:r>
            <a:r>
              <a:rPr lang="en-US" sz="1800" b="0" i="0">
                <a:solidFill>
                  <a:srgbClr val="201F1E"/>
                </a:solidFill>
                <a:effectLst/>
                <a:latin typeface="inherit"/>
              </a:rPr>
              <a:t> day of </a:t>
            </a:r>
            <a:r>
              <a:rPr lang="en-US" b="0" i="0">
                <a:solidFill>
                  <a:srgbClr val="201F1E"/>
                </a:solidFill>
                <a:effectLst/>
                <a:latin typeface="Calibri, Arial, Helvetica, sans-serif"/>
              </a:rPr>
              <a:t>the</a:t>
            </a:r>
            <a:r>
              <a:rPr lang="en-US" sz="1800" b="0" i="0">
                <a:solidFill>
                  <a:srgbClr val="201F1E"/>
                </a:solidFill>
                <a:effectLst/>
                <a:latin typeface="inherit"/>
              </a:rPr>
              <a:t> year.</a:t>
            </a:r>
            <a:endParaRPr lang="en-US" b="0" i="0">
              <a:solidFill>
                <a:srgbClr val="201F1E"/>
              </a:solidFill>
              <a:effectLst/>
              <a:latin typeface="Segoe UI" panose="020B0502040204020203" pitchFamily="34" charset="0"/>
            </a:endParaRPr>
          </a:p>
          <a:p>
            <a:pPr algn="l" fontAlgn="base"/>
            <a:r>
              <a:rPr lang="en-US" sz="1800" b="0" i="0">
                <a:solidFill>
                  <a:srgbClr val="201F1E"/>
                </a:solidFill>
                <a:effectLst/>
                <a:latin typeface="inherit"/>
              </a:rPr>
              <a:t>The graphic is already titled with which months we considered.</a:t>
            </a:r>
            <a:endParaRPr lang="en-US" b="0" i="0">
              <a:solidFill>
                <a:srgbClr val="201F1E"/>
              </a:solidFill>
              <a:effectLst/>
              <a:latin typeface="Segoe UI" panose="020B0502040204020203" pitchFamily="34" charset="0"/>
            </a:endParaRPr>
          </a:p>
          <a:p>
            <a:pPr algn="l" fontAlgn="base"/>
            <a:r>
              <a:rPr lang="en-US" sz="1800" b="0" i="0">
                <a:solidFill>
                  <a:srgbClr val="201F1E"/>
                </a:solidFill>
                <a:effectLst/>
                <a:latin typeface="inherit"/>
              </a:rPr>
              <a:t>P = probability, so the graphic shows:</a:t>
            </a:r>
            <a:endParaRPr lang="en-US" b="0" i="0">
              <a:solidFill>
                <a:srgbClr val="201F1E"/>
              </a:solidFill>
              <a:effectLst/>
              <a:latin typeface="Segoe UI" panose="020B0502040204020203" pitchFamily="34" charset="0"/>
            </a:endParaRPr>
          </a:p>
          <a:p>
            <a:pPr algn="l" fontAlgn="base"/>
            <a:r>
              <a:rPr lang="en-US" sz="1800" b="0" i="0">
                <a:solidFill>
                  <a:srgbClr val="201F1E"/>
                </a:solidFill>
                <a:effectLst/>
                <a:latin typeface="inherit"/>
              </a:rPr>
              <a:t>P25 = 09Sept, which means Sept. 9</a:t>
            </a:r>
            <a:r>
              <a:rPr lang="en-US" sz="1800" b="0" i="0" baseline="30000">
                <a:solidFill>
                  <a:srgbClr val="201F1E"/>
                </a:solidFill>
                <a:effectLst/>
                <a:latin typeface="inherit"/>
              </a:rPr>
              <a:t>th</a:t>
            </a:r>
            <a:r>
              <a:rPr lang="en-US" sz="1800" b="0" i="0">
                <a:solidFill>
                  <a:srgbClr val="201F1E"/>
                </a:solidFill>
                <a:effectLst/>
                <a:latin typeface="inherit"/>
              </a:rPr>
              <a:t> is 25% probability of season ending</a:t>
            </a:r>
            <a:endParaRPr lang="en-US" b="0" i="0">
              <a:solidFill>
                <a:srgbClr val="201F1E"/>
              </a:solidFill>
              <a:effectLst/>
              <a:latin typeface="Segoe UI" panose="020B0502040204020203" pitchFamily="34" charset="0"/>
            </a:endParaRPr>
          </a:p>
          <a:p>
            <a:pPr algn="l" fontAlgn="base"/>
            <a:r>
              <a:rPr lang="en-US" sz="1800" b="0" i="0">
                <a:solidFill>
                  <a:srgbClr val="201F1E"/>
                </a:solidFill>
                <a:effectLst/>
                <a:latin typeface="inherit"/>
              </a:rPr>
              <a:t>P50 = 24Sept, which means Sept. 24</a:t>
            </a:r>
            <a:r>
              <a:rPr lang="en-US" sz="1800" b="0" i="0" baseline="30000">
                <a:solidFill>
                  <a:srgbClr val="201F1E"/>
                </a:solidFill>
                <a:effectLst/>
                <a:latin typeface="inherit"/>
              </a:rPr>
              <a:t>th</a:t>
            </a:r>
            <a:r>
              <a:rPr lang="en-US" sz="1800" b="0" i="0">
                <a:solidFill>
                  <a:srgbClr val="201F1E"/>
                </a:solidFill>
                <a:effectLst/>
                <a:latin typeface="inherit"/>
              </a:rPr>
              <a:t> is 50% probability of season ending</a:t>
            </a:r>
            <a:endParaRPr lang="en-US" b="0" i="0">
              <a:solidFill>
                <a:srgbClr val="201F1E"/>
              </a:solidFill>
              <a:effectLst/>
              <a:latin typeface="Segoe UI" panose="020B0502040204020203" pitchFamily="34" charset="0"/>
            </a:endParaRPr>
          </a:p>
          <a:p>
            <a:pPr algn="l" fontAlgn="base"/>
            <a:r>
              <a:rPr lang="en-US" sz="1800" b="0" i="0">
                <a:solidFill>
                  <a:srgbClr val="201F1E"/>
                </a:solidFill>
                <a:effectLst/>
                <a:latin typeface="inherit"/>
              </a:rPr>
              <a:t>...Oct 2nd have 75% </a:t>
            </a:r>
            <a:r>
              <a:rPr lang="en-US" b="0" i="0">
                <a:solidFill>
                  <a:srgbClr val="201F1E"/>
                </a:solidFill>
                <a:effectLst/>
                <a:latin typeface="Calibri, Arial, Helvetica, sans-serif"/>
              </a:rPr>
              <a:t>probability</a:t>
            </a:r>
            <a:r>
              <a:rPr lang="en-US" sz="1800" b="0" i="0">
                <a:solidFill>
                  <a:srgbClr val="201F1E"/>
                </a:solidFill>
                <a:effectLst/>
                <a:latin typeface="inherit"/>
              </a:rPr>
              <a:t>, and Oct 5</a:t>
            </a:r>
            <a:r>
              <a:rPr lang="en-US" sz="1800" b="0" i="0" baseline="30000">
                <a:solidFill>
                  <a:srgbClr val="201F1E"/>
                </a:solidFill>
                <a:effectLst/>
                <a:latin typeface="inherit"/>
              </a:rPr>
              <a:t>th</a:t>
            </a:r>
            <a:r>
              <a:rPr lang="en-US" sz="1800" b="0" i="0">
                <a:solidFill>
                  <a:srgbClr val="201F1E"/>
                </a:solidFill>
                <a:effectLst/>
                <a:latin typeface="inherit"/>
              </a:rPr>
              <a:t> is 90% probability...</a:t>
            </a:r>
            <a:br>
              <a:rPr lang="en-US" sz="1800" b="0" i="0">
                <a:solidFill>
                  <a:srgbClr val="201F1E"/>
                </a:solidFill>
                <a:effectLst/>
                <a:latin typeface="inherit"/>
              </a:rPr>
            </a:br>
            <a:endParaRPr lang="en-US" b="0" i="0">
              <a:solidFill>
                <a:srgbClr val="201F1E"/>
              </a:solidFill>
              <a:effectLst/>
              <a:latin typeface="Segoe UI" panose="020B0502040204020203" pitchFamily="34" charset="0"/>
            </a:endParaRPr>
          </a:p>
          <a:p>
            <a:pPr algn="l" fontAlgn="base"/>
            <a:r>
              <a:rPr lang="en-US" sz="1800" b="0" i="0">
                <a:solidFill>
                  <a:srgbClr val="201F1E"/>
                </a:solidFill>
                <a:effectLst/>
                <a:latin typeface="inherit"/>
              </a:rPr>
              <a:t>This product is based on last night's IR perimeter, and gridded ERC trends for that spatial footprint based on data from the RAWS in the area. Here's a citation or website where it's from, which includes a more thorough </a:t>
            </a:r>
            <a:r>
              <a:rPr lang="en-US" b="0" i="0">
                <a:solidFill>
                  <a:srgbClr val="201F1E"/>
                </a:solidFill>
                <a:effectLst/>
                <a:latin typeface="Calibri, Arial, Helvetica, sans-serif"/>
              </a:rPr>
              <a:t>background</a:t>
            </a:r>
            <a:r>
              <a:rPr lang="en-US" sz="1800" b="0" i="0">
                <a:solidFill>
                  <a:srgbClr val="201F1E"/>
                </a:solidFill>
                <a:effectLst/>
                <a:latin typeface="inherit"/>
              </a:rPr>
              <a:t>  if anyone is interested:</a:t>
            </a:r>
            <a:endParaRPr lang="en-US" b="0" i="0">
              <a:solidFill>
                <a:srgbClr val="201F1E"/>
              </a:solidFill>
              <a:effectLst/>
              <a:latin typeface="Segoe UI" panose="020B0502040204020203" pitchFamily="34" charset="0"/>
            </a:endParaRPr>
          </a:p>
          <a:p>
            <a:pPr algn="l" fontAlgn="base"/>
            <a:r>
              <a:rPr lang="en-US" sz="1800" b="0" i="0">
                <a:solidFill>
                  <a:srgbClr val="201F1E"/>
                </a:solidFill>
                <a:effectLst/>
                <a:latin typeface="inherit"/>
                <a:hlinkClick r:id="rId3"/>
              </a:rPr>
              <a:t>Risk Management Assistance Dashboard (arcgis.com)</a:t>
            </a:r>
            <a:r>
              <a:rPr lang="en-US" sz="1800" b="0" i="0">
                <a:solidFill>
                  <a:srgbClr val="201F1E"/>
                </a:solidFill>
                <a:effectLst/>
                <a:latin typeface="inherit"/>
              </a:rPr>
              <a:t> (go to top menu and find "season ending analysis".</a:t>
            </a:r>
            <a:endParaRPr lang="en-US" b="0" i="0">
              <a:solidFill>
                <a:srgbClr val="201F1E"/>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0EE0-F4E0-4256-AE34-FC5C629BFC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157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09A4AA1-B2F6-4E9B-A418-5E855AE842E8}" type="slidenum">
              <a:t>2</a:t>
            </a:fld>
            <a:endParaRPr lang="en-US"/>
          </a:p>
        </p:txBody>
      </p:sp>
    </p:spTree>
    <p:extLst>
      <p:ext uri="{BB962C8B-B14F-4D97-AF65-F5344CB8AC3E}">
        <p14:creationId xmlns:p14="http://schemas.microsoft.com/office/powerpoint/2010/main" val="367620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 where fire is contained, where is open line, where is heat/VIIRS</a:t>
            </a:r>
          </a:p>
        </p:txBody>
      </p:sp>
      <p:sp>
        <p:nvSpPr>
          <p:cNvPr id="4" name="Slide Number Placeholder 3"/>
          <p:cNvSpPr>
            <a:spLocks noGrp="1"/>
          </p:cNvSpPr>
          <p:nvPr>
            <p:ph type="sldNum" sz="quarter" idx="5"/>
          </p:nvPr>
        </p:nvSpPr>
        <p:spPr/>
        <p:txBody>
          <a:bodyPr/>
          <a:lstStyle/>
          <a:p>
            <a:fld id="{509A4AA1-B2F6-4E9B-A418-5E855AE842E8}" type="slidenum">
              <a:rPr lang="en-US"/>
              <a:t>10</a:t>
            </a:fld>
            <a:endParaRPr lang="en-US"/>
          </a:p>
        </p:txBody>
      </p:sp>
    </p:spTree>
    <p:extLst>
      <p:ext uri="{BB962C8B-B14F-4D97-AF65-F5344CB8AC3E}">
        <p14:creationId xmlns:p14="http://schemas.microsoft.com/office/powerpoint/2010/main" val="1566128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 where fire is contained, where is open line, where is heat/VIIRS</a:t>
            </a:r>
          </a:p>
        </p:txBody>
      </p:sp>
      <p:sp>
        <p:nvSpPr>
          <p:cNvPr id="4" name="Slide Number Placeholder 3"/>
          <p:cNvSpPr>
            <a:spLocks noGrp="1"/>
          </p:cNvSpPr>
          <p:nvPr>
            <p:ph type="sldNum" sz="quarter" idx="5"/>
          </p:nvPr>
        </p:nvSpPr>
        <p:spPr/>
        <p:txBody>
          <a:bodyPr/>
          <a:lstStyle/>
          <a:p>
            <a:fld id="{509A4AA1-B2F6-4E9B-A418-5E855AE842E8}" type="slidenum">
              <a:rPr lang="en-US"/>
              <a:t>11</a:t>
            </a:fld>
            <a:endParaRPr lang="en-US"/>
          </a:p>
        </p:txBody>
      </p:sp>
    </p:spTree>
    <p:extLst>
      <p:ext uri="{BB962C8B-B14F-4D97-AF65-F5344CB8AC3E}">
        <p14:creationId xmlns:p14="http://schemas.microsoft.com/office/powerpoint/2010/main" val="419102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 where fire is contained, where is open line, where is heat/VIIRS</a:t>
            </a:r>
          </a:p>
        </p:txBody>
      </p:sp>
      <p:sp>
        <p:nvSpPr>
          <p:cNvPr id="4" name="Slide Number Placeholder 3"/>
          <p:cNvSpPr>
            <a:spLocks noGrp="1"/>
          </p:cNvSpPr>
          <p:nvPr>
            <p:ph type="sldNum" sz="quarter" idx="5"/>
          </p:nvPr>
        </p:nvSpPr>
        <p:spPr/>
        <p:txBody>
          <a:bodyPr/>
          <a:lstStyle/>
          <a:p>
            <a:fld id="{509A4AA1-B2F6-4E9B-A418-5E855AE842E8}" type="slidenum">
              <a:rPr lang="en-US"/>
              <a:t>12</a:t>
            </a:fld>
            <a:endParaRPr lang="en-US"/>
          </a:p>
        </p:txBody>
      </p:sp>
    </p:spTree>
    <p:extLst>
      <p:ext uri="{BB962C8B-B14F-4D97-AF65-F5344CB8AC3E}">
        <p14:creationId xmlns:p14="http://schemas.microsoft.com/office/powerpoint/2010/main" val="228638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 where fire is contained, where is open line, where is heat/VIIRS</a:t>
            </a:r>
          </a:p>
        </p:txBody>
      </p:sp>
      <p:sp>
        <p:nvSpPr>
          <p:cNvPr id="4" name="Slide Number Placeholder 3"/>
          <p:cNvSpPr>
            <a:spLocks noGrp="1"/>
          </p:cNvSpPr>
          <p:nvPr>
            <p:ph type="sldNum" sz="quarter" idx="5"/>
          </p:nvPr>
        </p:nvSpPr>
        <p:spPr/>
        <p:txBody>
          <a:bodyPr/>
          <a:lstStyle/>
          <a:p>
            <a:fld id="{509A4AA1-B2F6-4E9B-A418-5E855AE842E8}" type="slidenum">
              <a:rPr lang="en-US"/>
              <a:t>13</a:t>
            </a:fld>
            <a:endParaRPr lang="en-US"/>
          </a:p>
        </p:txBody>
      </p:sp>
    </p:spTree>
    <p:extLst>
      <p:ext uri="{BB962C8B-B14F-4D97-AF65-F5344CB8AC3E}">
        <p14:creationId xmlns:p14="http://schemas.microsoft.com/office/powerpoint/2010/main" val="405914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 where fire is contained, where is open line, where is heat/VIIRS</a:t>
            </a:r>
          </a:p>
        </p:txBody>
      </p:sp>
      <p:sp>
        <p:nvSpPr>
          <p:cNvPr id="4" name="Slide Number Placeholder 3"/>
          <p:cNvSpPr>
            <a:spLocks noGrp="1"/>
          </p:cNvSpPr>
          <p:nvPr>
            <p:ph type="sldNum" sz="quarter" idx="5"/>
          </p:nvPr>
        </p:nvSpPr>
        <p:spPr/>
        <p:txBody>
          <a:bodyPr/>
          <a:lstStyle/>
          <a:p>
            <a:fld id="{509A4AA1-B2F6-4E9B-A418-5E855AE842E8}" type="slidenum">
              <a:rPr lang="en-US"/>
              <a:t>14</a:t>
            </a:fld>
            <a:endParaRPr lang="en-US"/>
          </a:p>
        </p:txBody>
      </p:sp>
    </p:spTree>
    <p:extLst>
      <p:ext uri="{BB962C8B-B14F-4D97-AF65-F5344CB8AC3E}">
        <p14:creationId xmlns:p14="http://schemas.microsoft.com/office/powerpoint/2010/main" val="27884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decision: Increased the planning area size to the south, MAPs 6-13 approved. </a:t>
            </a:r>
          </a:p>
          <a:p>
            <a:endParaRPr lang="en-US"/>
          </a:p>
          <a:p>
            <a:r>
              <a:rPr lang="en-US"/>
              <a:t>Have identified several values in the expanded planning area: Tripod LO, Third Fork cabin, sage hen reservoir</a:t>
            </a:r>
          </a:p>
          <a:p>
            <a:r>
              <a:rPr lang="en-US"/>
              <a:t>Beginning to develop more MAPs to address values</a:t>
            </a:r>
          </a:p>
          <a:p>
            <a:endParaRPr lang="en-US"/>
          </a:p>
          <a:p>
            <a:endParaRPr lang="en-US"/>
          </a:p>
        </p:txBody>
      </p:sp>
      <p:sp>
        <p:nvSpPr>
          <p:cNvPr id="4" name="Slide Number Placeholder 3"/>
          <p:cNvSpPr>
            <a:spLocks noGrp="1"/>
          </p:cNvSpPr>
          <p:nvPr>
            <p:ph type="sldNum" sz="quarter" idx="5"/>
          </p:nvPr>
        </p:nvSpPr>
        <p:spPr/>
        <p:txBody>
          <a:bodyPr/>
          <a:lstStyle/>
          <a:p>
            <a:fld id="{509A4AA1-B2F6-4E9B-A418-5E855AE842E8}" type="slidenum">
              <a:rPr lang="en-US" smtClean="0"/>
              <a:t>18</a:t>
            </a:fld>
            <a:endParaRPr lang="en-US"/>
          </a:p>
        </p:txBody>
      </p:sp>
    </p:spTree>
    <p:extLst>
      <p:ext uri="{BB962C8B-B14F-4D97-AF65-F5344CB8AC3E}">
        <p14:creationId xmlns:p14="http://schemas.microsoft.com/office/powerpoint/2010/main" val="258738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outlook is at end of month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0EE0-F4E0-4256-AE34-FC5C629BFC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95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8/28/2022</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3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8/28/2022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3090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8/28/2022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827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007F-351D-4601-B135-1FB548F99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75448E-4630-4EF5-8989-559DFF55B0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87AAAE-ED06-4DF6-B921-C40795EBFA77}"/>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5" name="Footer Placeholder 4">
            <a:extLst>
              <a:ext uri="{FF2B5EF4-FFF2-40B4-BE49-F238E27FC236}">
                <a16:creationId xmlns:a16="http://schemas.microsoft.com/office/drawing/2014/main" id="{902815D2-1894-47A9-AF1A-52A7992B1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D2745-EBFF-4933-9CF3-F2B13AC2FBEE}"/>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3875346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EB19-8883-4EBD-A5EE-6C40D2E1D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D6A1C-B60A-440E-B4E2-3C3D43F467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F808A-C7D9-4245-B17B-E76229583B93}"/>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5" name="Footer Placeholder 4">
            <a:extLst>
              <a:ext uri="{FF2B5EF4-FFF2-40B4-BE49-F238E27FC236}">
                <a16:creationId xmlns:a16="http://schemas.microsoft.com/office/drawing/2014/main" id="{BBDCC69C-F691-4900-BF5A-410762E6A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20E2A-D61F-442B-BB33-37DD5689CE64}"/>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305262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FC74-A7C6-4043-A177-AC56705F89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5FC2BF-C8B6-471D-9E00-A5E5DF0A2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24C335-06B6-41A4-BA2A-5447CFF371C9}"/>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5" name="Footer Placeholder 4">
            <a:extLst>
              <a:ext uri="{FF2B5EF4-FFF2-40B4-BE49-F238E27FC236}">
                <a16:creationId xmlns:a16="http://schemas.microsoft.com/office/drawing/2014/main" id="{226C2157-0DCA-45D3-8875-EA3385513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AB681-ABDB-4C5C-A4C2-04430290EEC5}"/>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3965611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E7F0-F39C-49D8-87DD-485508BEE4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9E15F-D9B3-4C17-9149-B001D11185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56E8D7-C0A4-40EF-A560-CC0E6AF937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062ED-880D-4FAA-AA4E-2F6A48F05C84}"/>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6" name="Footer Placeholder 5">
            <a:extLst>
              <a:ext uri="{FF2B5EF4-FFF2-40B4-BE49-F238E27FC236}">
                <a16:creationId xmlns:a16="http://schemas.microsoft.com/office/drawing/2014/main" id="{29C9E146-8D2C-42DD-BE99-EE1FAFCFA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59856-220A-4765-BF1F-1C6CCC32CFD0}"/>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427099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E1BC-CEDE-453F-8137-365DCA516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CC447B-8BE5-440B-8CE8-6B456D748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DED808-D8F1-4BE8-A71A-8FC93B8EAC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2CDB5-7BD1-4024-A82C-176F0234F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EF59AB-022A-471E-B4A5-D8745FA7F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357992-B017-4E74-8E6B-D27369EF5A32}"/>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8" name="Footer Placeholder 7">
            <a:extLst>
              <a:ext uri="{FF2B5EF4-FFF2-40B4-BE49-F238E27FC236}">
                <a16:creationId xmlns:a16="http://schemas.microsoft.com/office/drawing/2014/main" id="{B8F04C55-E405-410E-9DB0-DA350AFAF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55AB6D-EA87-4BF5-9494-9EB3927D3C08}"/>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4022260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0135-FFCE-483C-A0F4-D293BE877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D1CCEA-136D-4FF9-875D-2398FB446116}"/>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4" name="Footer Placeholder 3">
            <a:extLst>
              <a:ext uri="{FF2B5EF4-FFF2-40B4-BE49-F238E27FC236}">
                <a16:creationId xmlns:a16="http://schemas.microsoft.com/office/drawing/2014/main" id="{4317743D-8330-46C7-A47E-33640CCC8F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239450-76BD-43F9-97B9-E2C91823485F}"/>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1123048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6F946D-EBBC-44A5-84FF-19A9CC9E8D54}"/>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3" name="Footer Placeholder 2">
            <a:extLst>
              <a:ext uri="{FF2B5EF4-FFF2-40B4-BE49-F238E27FC236}">
                <a16:creationId xmlns:a16="http://schemas.microsoft.com/office/drawing/2014/main" id="{25D1CAE7-C9A2-4841-8455-C74F45AE73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2A0AFC-645B-43D8-A210-128F33F60999}"/>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706509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0BFF-3B2C-48BB-8E78-4FAD63480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085B49-CE70-41A4-BD38-9F8DDC4E87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692A8-771F-42BF-9B8E-26403A68E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B27DB0-6A77-4D18-9E68-13A38C355432}"/>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6" name="Footer Placeholder 5">
            <a:extLst>
              <a:ext uri="{FF2B5EF4-FFF2-40B4-BE49-F238E27FC236}">
                <a16:creationId xmlns:a16="http://schemas.microsoft.com/office/drawing/2014/main" id="{3F798B76-399C-4093-8BEA-C9607990B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8DBB8-E797-4CBD-B904-B01355466DC4}"/>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261912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8/28/2022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97506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BE70-8EA5-4DA0-AE12-271C3DEB6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1E59A7-FF37-43C3-B17E-51DEFA0D2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CFCE1A-8FA5-402E-A823-F56741FD7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96B0EF-A5BF-4450-8317-11BC1909C43B}"/>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6" name="Footer Placeholder 5">
            <a:extLst>
              <a:ext uri="{FF2B5EF4-FFF2-40B4-BE49-F238E27FC236}">
                <a16:creationId xmlns:a16="http://schemas.microsoft.com/office/drawing/2014/main" id="{8C0C64BD-0897-4598-9924-2C0030DE4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AB03B7-016D-49DF-8623-D5CA1549206D}"/>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276378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1D5D-299C-4334-99B3-FB2F7FE97F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93B33-97A3-4CB4-92B2-6282B58872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E9C78-8ABF-4ED5-B141-197FB7D2368B}"/>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5" name="Footer Placeholder 4">
            <a:extLst>
              <a:ext uri="{FF2B5EF4-FFF2-40B4-BE49-F238E27FC236}">
                <a16:creationId xmlns:a16="http://schemas.microsoft.com/office/drawing/2014/main" id="{2582308F-C00B-4B44-82CD-955F8014D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6E5D9-A21F-4D39-B091-2A4F7888B691}"/>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3376038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21630-B2E3-42E4-8A51-16BE5477CF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2E024E-A936-4B4D-B596-14B6E6CC0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B0EAE0-A55C-4CC5-A82C-2966ECB9240F}"/>
              </a:ext>
            </a:extLst>
          </p:cNvPr>
          <p:cNvSpPr>
            <a:spLocks noGrp="1"/>
          </p:cNvSpPr>
          <p:nvPr>
            <p:ph type="dt" sz="half" idx="10"/>
          </p:nvPr>
        </p:nvSpPr>
        <p:spPr/>
        <p:txBody>
          <a:bodyPr/>
          <a:lstStyle/>
          <a:p>
            <a:fld id="{64416DF5-A69B-4059-B81E-988392166E1B}" type="datetimeFigureOut">
              <a:rPr lang="en-US" smtClean="0"/>
              <a:t>8/28/2022</a:t>
            </a:fld>
            <a:endParaRPr lang="en-US"/>
          </a:p>
        </p:txBody>
      </p:sp>
      <p:sp>
        <p:nvSpPr>
          <p:cNvPr id="5" name="Footer Placeholder 4">
            <a:extLst>
              <a:ext uri="{FF2B5EF4-FFF2-40B4-BE49-F238E27FC236}">
                <a16:creationId xmlns:a16="http://schemas.microsoft.com/office/drawing/2014/main" id="{C93B8DFA-D1DE-4100-A2FB-0E8A5D725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670D8-D0E3-4143-B322-3D701A90D52F}"/>
              </a:ext>
            </a:extLst>
          </p:cNvPr>
          <p:cNvSpPr>
            <a:spLocks noGrp="1"/>
          </p:cNvSpPr>
          <p:nvPr>
            <p:ph type="sldNum" sz="quarter" idx="12"/>
          </p:nvPr>
        </p:nvSpPr>
        <p:spPr/>
        <p:txBody>
          <a:bodyPr/>
          <a:lstStyle/>
          <a:p>
            <a:fld id="{EDA5F3D7-F8D1-4A5F-9B81-D5F5FF75DC8D}" type="slidenum">
              <a:rPr lang="en-US" smtClean="0"/>
              <a:t>‹#›</a:t>
            </a:fld>
            <a:endParaRPr lang="en-US"/>
          </a:p>
        </p:txBody>
      </p:sp>
    </p:spTree>
    <p:extLst>
      <p:ext uri="{BB962C8B-B14F-4D97-AF65-F5344CB8AC3E}">
        <p14:creationId xmlns:p14="http://schemas.microsoft.com/office/powerpoint/2010/main" val="224186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8/28/2022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885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8/28/2022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00835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8/28/2022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09755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8/28/2022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1869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8/28/2022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67246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8/28/2022</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56212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8/28/2022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4654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8/28/2022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55054688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D2B7E-48E9-44AE-AE99-5652780722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BBB863-74EF-4DC9-B2F3-59FC08954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7ECD0-4A5F-4E27-A382-AE8CE168ED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16DF5-A69B-4059-B81E-988392166E1B}" type="datetimeFigureOut">
              <a:rPr lang="en-US" smtClean="0"/>
              <a:t>8/28/2022</a:t>
            </a:fld>
            <a:endParaRPr lang="en-US"/>
          </a:p>
        </p:txBody>
      </p:sp>
      <p:sp>
        <p:nvSpPr>
          <p:cNvPr id="5" name="Footer Placeholder 4">
            <a:extLst>
              <a:ext uri="{FF2B5EF4-FFF2-40B4-BE49-F238E27FC236}">
                <a16:creationId xmlns:a16="http://schemas.microsoft.com/office/drawing/2014/main" id="{4FA0BFEB-21E5-4442-8A3A-36C250EE6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C2D7D-9B6D-419E-A0B9-0355F12F9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5F3D7-F8D1-4A5F-9B81-D5F5FF75DC8D}" type="slidenum">
              <a:rPr lang="en-US" smtClean="0"/>
              <a:t>‹#›</a:t>
            </a:fld>
            <a:endParaRPr lang="en-US"/>
          </a:p>
        </p:txBody>
      </p:sp>
    </p:spTree>
    <p:extLst>
      <p:ext uri="{BB962C8B-B14F-4D97-AF65-F5344CB8AC3E}">
        <p14:creationId xmlns:p14="http://schemas.microsoft.com/office/powerpoint/2010/main" val="3997575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804988" y="1442172"/>
            <a:ext cx="8582025" cy="2177328"/>
          </a:xfrm>
        </p:spPr>
        <p:txBody>
          <a:bodyPr anchor="ctr">
            <a:normAutofit/>
          </a:bodyPr>
          <a:lstStyle/>
          <a:p>
            <a:pPr algn="ctr"/>
            <a:r>
              <a:rPr lang="en-US" sz="7200"/>
              <a:t>Four Corners Fire</a:t>
            </a:r>
            <a:br>
              <a:rPr lang="en-US" sz="7200"/>
            </a:br>
            <a:r>
              <a:rPr lang="en-US" sz="7200"/>
              <a:t>(GBT4)</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566988" y="3962400"/>
            <a:ext cx="7058025" cy="581025"/>
          </a:xfrm>
        </p:spPr>
        <p:txBody>
          <a:bodyPr anchor="ctr">
            <a:normAutofit/>
          </a:bodyPr>
          <a:lstStyle/>
          <a:p>
            <a:pPr algn="ctr"/>
            <a:r>
              <a:rPr lang="en-US">
                <a:solidFill>
                  <a:schemeClr val="bg1"/>
                </a:solidFill>
              </a:rPr>
              <a:t>Long Term Plan Meeting</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6CE3-9FFB-53CF-4728-1330A2880789}"/>
              </a:ext>
            </a:extLst>
          </p:cNvPr>
          <p:cNvSpPr>
            <a:spLocks noGrp="1"/>
          </p:cNvSpPr>
          <p:nvPr>
            <p:ph type="title"/>
          </p:nvPr>
        </p:nvSpPr>
        <p:spPr>
          <a:xfrm>
            <a:off x="1072273" y="141663"/>
            <a:ext cx="10168128" cy="1179576"/>
          </a:xfrm>
        </p:spPr>
        <p:txBody>
          <a:bodyPr>
            <a:normAutofit fontScale="90000"/>
          </a:bodyPr>
          <a:lstStyle/>
          <a:p>
            <a:r>
              <a:rPr lang="en-US"/>
              <a:t>Current Situation- Seasonal Fuel Conditions</a:t>
            </a:r>
          </a:p>
        </p:txBody>
      </p:sp>
      <p:pic>
        <p:nvPicPr>
          <p:cNvPr id="9" name="Content Placeholder 8">
            <a:extLst>
              <a:ext uri="{FF2B5EF4-FFF2-40B4-BE49-F238E27FC236}">
                <a16:creationId xmlns:a16="http://schemas.microsoft.com/office/drawing/2014/main" id="{F13D12C1-8050-4CDA-31C9-A0297718594D}"/>
              </a:ext>
            </a:extLst>
          </p:cNvPr>
          <p:cNvPicPr>
            <a:picLocks noGrp="1" noChangeAspect="1"/>
          </p:cNvPicPr>
          <p:nvPr>
            <p:ph idx="1"/>
          </p:nvPr>
        </p:nvPicPr>
        <p:blipFill>
          <a:blip r:embed="rId3"/>
          <a:stretch>
            <a:fillRect/>
          </a:stretch>
        </p:blipFill>
        <p:spPr>
          <a:xfrm>
            <a:off x="629062" y="1022644"/>
            <a:ext cx="5527275" cy="4145457"/>
          </a:xfrm>
          <a:prstGeom prst="rect">
            <a:avLst/>
          </a:prstGeom>
        </p:spPr>
      </p:pic>
      <p:pic>
        <p:nvPicPr>
          <p:cNvPr id="11" name="Picture 10">
            <a:extLst>
              <a:ext uri="{FF2B5EF4-FFF2-40B4-BE49-F238E27FC236}">
                <a16:creationId xmlns:a16="http://schemas.microsoft.com/office/drawing/2014/main" id="{D5A11C9E-FEEF-2920-55FB-4966F0DE440B}"/>
              </a:ext>
            </a:extLst>
          </p:cNvPr>
          <p:cNvPicPr>
            <a:picLocks noChangeAspect="1"/>
          </p:cNvPicPr>
          <p:nvPr/>
        </p:nvPicPr>
        <p:blipFill>
          <a:blip r:embed="rId4"/>
          <a:stretch>
            <a:fillRect/>
          </a:stretch>
        </p:blipFill>
        <p:spPr>
          <a:xfrm>
            <a:off x="1943702" y="1520666"/>
            <a:ext cx="5868173" cy="4401130"/>
          </a:xfrm>
          <a:prstGeom prst="rect">
            <a:avLst/>
          </a:prstGeom>
        </p:spPr>
      </p:pic>
      <p:pic>
        <p:nvPicPr>
          <p:cNvPr id="10" name="Picture 9">
            <a:extLst>
              <a:ext uri="{FF2B5EF4-FFF2-40B4-BE49-F238E27FC236}">
                <a16:creationId xmlns:a16="http://schemas.microsoft.com/office/drawing/2014/main" id="{EE89FFE2-31CB-5E77-0AAD-E178C8B4BAB7}"/>
              </a:ext>
            </a:extLst>
          </p:cNvPr>
          <p:cNvPicPr>
            <a:picLocks noChangeAspect="1"/>
          </p:cNvPicPr>
          <p:nvPr/>
        </p:nvPicPr>
        <p:blipFill>
          <a:blip r:embed="rId5"/>
          <a:stretch>
            <a:fillRect/>
          </a:stretch>
        </p:blipFill>
        <p:spPr>
          <a:xfrm>
            <a:off x="4024294" y="1978916"/>
            <a:ext cx="6505445" cy="4879084"/>
          </a:xfrm>
          <a:prstGeom prst="rect">
            <a:avLst/>
          </a:prstGeom>
        </p:spPr>
      </p:pic>
    </p:spTree>
    <p:extLst>
      <p:ext uri="{BB962C8B-B14F-4D97-AF65-F5344CB8AC3E}">
        <p14:creationId xmlns:p14="http://schemas.microsoft.com/office/powerpoint/2010/main" val="116177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6CE3-9FFB-53CF-4728-1330A2880789}"/>
              </a:ext>
            </a:extLst>
          </p:cNvPr>
          <p:cNvSpPr>
            <a:spLocks noGrp="1"/>
          </p:cNvSpPr>
          <p:nvPr>
            <p:ph type="title"/>
          </p:nvPr>
        </p:nvSpPr>
        <p:spPr>
          <a:xfrm>
            <a:off x="1072273" y="141663"/>
            <a:ext cx="10168128" cy="1179576"/>
          </a:xfrm>
        </p:spPr>
        <p:txBody>
          <a:bodyPr>
            <a:normAutofit/>
          </a:bodyPr>
          <a:lstStyle/>
          <a:p>
            <a:r>
              <a:rPr lang="en-US"/>
              <a:t>Short Term Fire Danger Outlook</a:t>
            </a:r>
          </a:p>
        </p:txBody>
      </p:sp>
      <p:pic>
        <p:nvPicPr>
          <p:cNvPr id="14" name="Picture 14">
            <a:extLst>
              <a:ext uri="{FF2B5EF4-FFF2-40B4-BE49-F238E27FC236}">
                <a16:creationId xmlns:a16="http://schemas.microsoft.com/office/drawing/2014/main" id="{F4FF3D96-9737-00CB-5E64-AB4A8595FD69}"/>
              </a:ext>
            </a:extLst>
          </p:cNvPr>
          <p:cNvPicPr>
            <a:picLocks noChangeAspect="1"/>
          </p:cNvPicPr>
          <p:nvPr/>
        </p:nvPicPr>
        <p:blipFill>
          <a:blip r:embed="rId3"/>
          <a:stretch>
            <a:fillRect/>
          </a:stretch>
        </p:blipFill>
        <p:spPr>
          <a:xfrm>
            <a:off x="5798502" y="2026004"/>
            <a:ext cx="6078876" cy="3274918"/>
          </a:xfrm>
          <a:prstGeom prst="rect">
            <a:avLst/>
          </a:prstGeom>
        </p:spPr>
      </p:pic>
      <p:pic>
        <p:nvPicPr>
          <p:cNvPr id="17" name="Picture 17">
            <a:extLst>
              <a:ext uri="{FF2B5EF4-FFF2-40B4-BE49-F238E27FC236}">
                <a16:creationId xmlns:a16="http://schemas.microsoft.com/office/drawing/2014/main" id="{D42F82A4-584C-BB6D-A671-A8AF1BB5EA4A}"/>
              </a:ext>
            </a:extLst>
          </p:cNvPr>
          <p:cNvPicPr>
            <a:picLocks noGrp="1" noChangeAspect="1"/>
          </p:cNvPicPr>
          <p:nvPr>
            <p:ph idx="1"/>
          </p:nvPr>
        </p:nvPicPr>
        <p:blipFill>
          <a:blip r:embed="rId4"/>
          <a:stretch>
            <a:fillRect/>
          </a:stretch>
        </p:blipFill>
        <p:spPr>
          <a:xfrm>
            <a:off x="458312" y="1969429"/>
            <a:ext cx="5176085" cy="3337759"/>
          </a:xfrm>
        </p:spPr>
      </p:pic>
    </p:spTree>
    <p:extLst>
      <p:ext uri="{BB962C8B-B14F-4D97-AF65-F5344CB8AC3E}">
        <p14:creationId xmlns:p14="http://schemas.microsoft.com/office/powerpoint/2010/main" val="55740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6CE3-9FFB-53CF-4728-1330A2880789}"/>
              </a:ext>
            </a:extLst>
          </p:cNvPr>
          <p:cNvSpPr>
            <a:spLocks noGrp="1"/>
          </p:cNvSpPr>
          <p:nvPr>
            <p:ph type="title"/>
          </p:nvPr>
        </p:nvSpPr>
        <p:spPr>
          <a:xfrm>
            <a:off x="951045" y="176299"/>
            <a:ext cx="10168128" cy="1179576"/>
          </a:xfrm>
        </p:spPr>
        <p:txBody>
          <a:bodyPr>
            <a:normAutofit fontScale="90000"/>
          </a:bodyPr>
          <a:lstStyle/>
          <a:p>
            <a:r>
              <a:rPr lang="en-US"/>
              <a:t>Current Situation: Sub-Alpine Fir Fire Behavior</a:t>
            </a:r>
          </a:p>
        </p:txBody>
      </p:sp>
      <p:pic>
        <p:nvPicPr>
          <p:cNvPr id="9" name="Picture 9" descr="Subalpine.jpg">
            <a:extLst>
              <a:ext uri="{FF2B5EF4-FFF2-40B4-BE49-F238E27FC236}">
                <a16:creationId xmlns:a16="http://schemas.microsoft.com/office/drawing/2014/main" id="{802B8341-32F1-EEE3-FA20-B13EB77169F8}"/>
              </a:ext>
            </a:extLst>
          </p:cNvPr>
          <p:cNvPicPr>
            <a:picLocks noChangeAspect="1"/>
          </p:cNvPicPr>
          <p:nvPr/>
        </p:nvPicPr>
        <p:blipFill>
          <a:blip r:embed="rId3"/>
          <a:stretch>
            <a:fillRect/>
          </a:stretch>
        </p:blipFill>
        <p:spPr>
          <a:xfrm>
            <a:off x="598449" y="1600200"/>
            <a:ext cx="3765395" cy="5014331"/>
          </a:xfrm>
          <a:prstGeom prst="rect">
            <a:avLst/>
          </a:prstGeom>
        </p:spPr>
      </p:pic>
      <p:pic>
        <p:nvPicPr>
          <p:cNvPr id="11" name="Picture 11" descr="spot below wilson.jpg">
            <a:extLst>
              <a:ext uri="{FF2B5EF4-FFF2-40B4-BE49-F238E27FC236}">
                <a16:creationId xmlns:a16="http://schemas.microsoft.com/office/drawing/2014/main" id="{C8AF46A7-D2FE-5178-1F3B-C95B0836DF97}"/>
              </a:ext>
            </a:extLst>
          </p:cNvPr>
          <p:cNvPicPr>
            <a:picLocks noChangeAspect="1"/>
          </p:cNvPicPr>
          <p:nvPr/>
        </p:nvPicPr>
        <p:blipFill>
          <a:blip r:embed="rId4"/>
          <a:stretch>
            <a:fillRect/>
          </a:stretch>
        </p:blipFill>
        <p:spPr>
          <a:xfrm>
            <a:off x="2615135" y="1156367"/>
            <a:ext cx="3622430" cy="4820138"/>
          </a:xfrm>
          <a:prstGeom prst="rect">
            <a:avLst/>
          </a:prstGeom>
        </p:spPr>
      </p:pic>
      <p:pic>
        <p:nvPicPr>
          <p:cNvPr id="3" name="Picture 8" descr="IMG_1347.JPG">
            <a:extLst>
              <a:ext uri="{FF2B5EF4-FFF2-40B4-BE49-F238E27FC236}">
                <a16:creationId xmlns:a16="http://schemas.microsoft.com/office/drawing/2014/main" id="{A42926F2-D8A5-C13A-B6C4-6BB62AFDC689}"/>
              </a:ext>
            </a:extLst>
          </p:cNvPr>
          <p:cNvPicPr>
            <a:picLocks noChangeAspect="1"/>
          </p:cNvPicPr>
          <p:nvPr/>
        </p:nvPicPr>
        <p:blipFill>
          <a:blip r:embed="rId5"/>
          <a:stretch>
            <a:fillRect/>
          </a:stretch>
        </p:blipFill>
        <p:spPr>
          <a:xfrm rot="5400000">
            <a:off x="4166289" y="1756341"/>
            <a:ext cx="4772721" cy="4081345"/>
          </a:xfrm>
          <a:prstGeom prst="rect">
            <a:avLst/>
          </a:prstGeom>
        </p:spPr>
      </p:pic>
      <p:pic>
        <p:nvPicPr>
          <p:cNvPr id="12" name="Picture 12" descr="Greenfield Medow.jpg">
            <a:extLst>
              <a:ext uri="{FF2B5EF4-FFF2-40B4-BE49-F238E27FC236}">
                <a16:creationId xmlns:a16="http://schemas.microsoft.com/office/drawing/2014/main" id="{C781C291-4B0E-A2CC-A8F1-5482E67745C6}"/>
              </a:ext>
            </a:extLst>
          </p:cNvPr>
          <p:cNvPicPr>
            <a:picLocks noChangeAspect="1"/>
          </p:cNvPicPr>
          <p:nvPr/>
        </p:nvPicPr>
        <p:blipFill>
          <a:blip r:embed="rId6"/>
          <a:stretch>
            <a:fillRect/>
          </a:stretch>
        </p:blipFill>
        <p:spPr>
          <a:xfrm>
            <a:off x="6990862" y="1482970"/>
            <a:ext cx="3808045" cy="5074137"/>
          </a:xfrm>
          <a:prstGeom prst="rect">
            <a:avLst/>
          </a:prstGeom>
        </p:spPr>
      </p:pic>
    </p:spTree>
    <p:extLst>
      <p:ext uri="{BB962C8B-B14F-4D97-AF65-F5344CB8AC3E}">
        <p14:creationId xmlns:p14="http://schemas.microsoft.com/office/powerpoint/2010/main" val="50993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G_0099.JPG">
            <a:extLst>
              <a:ext uri="{FF2B5EF4-FFF2-40B4-BE49-F238E27FC236}">
                <a16:creationId xmlns:a16="http://schemas.microsoft.com/office/drawing/2014/main" id="{4889AC07-62F0-0CD3-9935-E8F6A8FE1022}"/>
              </a:ext>
            </a:extLst>
          </p:cNvPr>
          <p:cNvPicPr>
            <a:picLocks noChangeAspect="1"/>
          </p:cNvPicPr>
          <p:nvPr/>
        </p:nvPicPr>
        <p:blipFill>
          <a:blip r:embed="rId3"/>
          <a:stretch>
            <a:fillRect/>
          </a:stretch>
        </p:blipFill>
        <p:spPr>
          <a:xfrm>
            <a:off x="84016" y="2068146"/>
            <a:ext cx="5859583" cy="4402014"/>
          </a:xfrm>
          <a:prstGeom prst="rect">
            <a:avLst/>
          </a:prstGeom>
        </p:spPr>
      </p:pic>
      <p:sp>
        <p:nvSpPr>
          <p:cNvPr id="2" name="Title 1">
            <a:extLst>
              <a:ext uri="{FF2B5EF4-FFF2-40B4-BE49-F238E27FC236}">
                <a16:creationId xmlns:a16="http://schemas.microsoft.com/office/drawing/2014/main" id="{7E5F6CE3-9FFB-53CF-4728-1330A2880789}"/>
              </a:ext>
            </a:extLst>
          </p:cNvPr>
          <p:cNvSpPr>
            <a:spLocks noGrp="1"/>
          </p:cNvSpPr>
          <p:nvPr>
            <p:ph type="title"/>
          </p:nvPr>
        </p:nvSpPr>
        <p:spPr>
          <a:xfrm>
            <a:off x="951045" y="176299"/>
            <a:ext cx="10168128" cy="1179576"/>
          </a:xfrm>
        </p:spPr>
        <p:txBody>
          <a:bodyPr>
            <a:normAutofit fontScale="90000"/>
          </a:bodyPr>
          <a:lstStyle/>
          <a:p>
            <a:r>
              <a:rPr lang="en-US"/>
              <a:t>Current Situation: Mixed Conifer Fire Behavior</a:t>
            </a:r>
          </a:p>
        </p:txBody>
      </p:sp>
      <p:pic>
        <p:nvPicPr>
          <p:cNvPr id="4" name="Picture 4" descr="IMG_0079.JPG">
            <a:extLst>
              <a:ext uri="{FF2B5EF4-FFF2-40B4-BE49-F238E27FC236}">
                <a16:creationId xmlns:a16="http://schemas.microsoft.com/office/drawing/2014/main" id="{27BE01E8-2EF1-23C6-ED46-055B45DB68F1}"/>
              </a:ext>
            </a:extLst>
          </p:cNvPr>
          <p:cNvPicPr>
            <a:picLocks noChangeAspect="1"/>
          </p:cNvPicPr>
          <p:nvPr/>
        </p:nvPicPr>
        <p:blipFill>
          <a:blip r:embed="rId4"/>
          <a:stretch>
            <a:fillRect/>
          </a:stretch>
        </p:blipFill>
        <p:spPr>
          <a:xfrm rot="5400000">
            <a:off x="3571632" y="1600201"/>
            <a:ext cx="4790830" cy="4091353"/>
          </a:xfrm>
          <a:prstGeom prst="rect">
            <a:avLst/>
          </a:prstGeom>
        </p:spPr>
      </p:pic>
      <p:pic>
        <p:nvPicPr>
          <p:cNvPr id="8" name="Picture 8" descr="IMG_0104.JPG">
            <a:extLst>
              <a:ext uri="{FF2B5EF4-FFF2-40B4-BE49-F238E27FC236}">
                <a16:creationId xmlns:a16="http://schemas.microsoft.com/office/drawing/2014/main" id="{48235DE0-F576-4658-0118-AD5267379FCA}"/>
              </a:ext>
            </a:extLst>
          </p:cNvPr>
          <p:cNvPicPr>
            <a:picLocks noChangeAspect="1"/>
          </p:cNvPicPr>
          <p:nvPr/>
        </p:nvPicPr>
        <p:blipFill>
          <a:blip r:embed="rId5"/>
          <a:stretch>
            <a:fillRect/>
          </a:stretch>
        </p:blipFill>
        <p:spPr>
          <a:xfrm rot="5400000">
            <a:off x="7012183" y="2009576"/>
            <a:ext cx="4956907" cy="4247660"/>
          </a:xfrm>
          <a:prstGeom prst="rect">
            <a:avLst/>
          </a:prstGeom>
        </p:spPr>
      </p:pic>
    </p:spTree>
    <p:extLst>
      <p:ext uri="{BB962C8B-B14F-4D97-AF65-F5344CB8AC3E}">
        <p14:creationId xmlns:p14="http://schemas.microsoft.com/office/powerpoint/2010/main" val="2529342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6CE3-9FFB-53CF-4728-1330A2880789}"/>
              </a:ext>
            </a:extLst>
          </p:cNvPr>
          <p:cNvSpPr>
            <a:spLocks noGrp="1"/>
          </p:cNvSpPr>
          <p:nvPr>
            <p:ph type="title"/>
          </p:nvPr>
        </p:nvSpPr>
        <p:spPr>
          <a:xfrm>
            <a:off x="951045" y="176299"/>
            <a:ext cx="10168128" cy="1179576"/>
          </a:xfrm>
        </p:spPr>
        <p:txBody>
          <a:bodyPr>
            <a:normAutofit/>
          </a:bodyPr>
          <a:lstStyle/>
          <a:p>
            <a:r>
              <a:rPr lang="en-US"/>
              <a:t>Current Situation: Layout of Fuel Types</a:t>
            </a:r>
          </a:p>
        </p:txBody>
      </p:sp>
      <p:pic>
        <p:nvPicPr>
          <p:cNvPr id="6" name="Picture 5">
            <a:extLst>
              <a:ext uri="{FF2B5EF4-FFF2-40B4-BE49-F238E27FC236}">
                <a16:creationId xmlns:a16="http://schemas.microsoft.com/office/drawing/2014/main" id="{766D745A-24CC-6F7B-95CD-D235B741C558}"/>
              </a:ext>
            </a:extLst>
          </p:cNvPr>
          <p:cNvPicPr>
            <a:picLocks noChangeAspect="1"/>
          </p:cNvPicPr>
          <p:nvPr/>
        </p:nvPicPr>
        <p:blipFill>
          <a:blip r:embed="rId3"/>
          <a:stretch>
            <a:fillRect/>
          </a:stretch>
        </p:blipFill>
        <p:spPr>
          <a:xfrm>
            <a:off x="1497150" y="1151364"/>
            <a:ext cx="9197700" cy="5530337"/>
          </a:xfrm>
          <a:prstGeom prst="rect">
            <a:avLst/>
          </a:prstGeom>
        </p:spPr>
      </p:pic>
    </p:spTree>
    <p:extLst>
      <p:ext uri="{BB962C8B-B14F-4D97-AF65-F5344CB8AC3E}">
        <p14:creationId xmlns:p14="http://schemas.microsoft.com/office/powerpoint/2010/main" val="3992667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7FC43F-9FE4-7C75-E378-C923ACB1CBA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Vegetation Overview</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944483BE-4672-F083-AB7F-19656EAC040B}"/>
              </a:ext>
            </a:extLst>
          </p:cNvPr>
          <p:cNvPicPr>
            <a:picLocks noGrp="1" noChangeAspect="1"/>
          </p:cNvPicPr>
          <p:nvPr>
            <p:ph idx="1"/>
          </p:nvPr>
        </p:nvPicPr>
        <p:blipFill>
          <a:blip r:embed="rId2"/>
          <a:stretch>
            <a:fillRect/>
          </a:stretch>
        </p:blipFill>
        <p:spPr>
          <a:xfrm>
            <a:off x="5914697" y="71503"/>
            <a:ext cx="5278267" cy="6728265"/>
          </a:xfrm>
          <a:prstGeom prst="rect">
            <a:avLst/>
          </a:prstGeom>
          <a:ln w="28575">
            <a:solidFill>
              <a:srgbClr val="0070C0"/>
            </a:solidFill>
          </a:ln>
        </p:spPr>
      </p:pic>
      <p:pic>
        <p:nvPicPr>
          <p:cNvPr id="3" name="Picture 4">
            <a:extLst>
              <a:ext uri="{FF2B5EF4-FFF2-40B4-BE49-F238E27FC236}">
                <a16:creationId xmlns:a16="http://schemas.microsoft.com/office/drawing/2014/main" id="{EEFFE73D-E07D-7FA2-DB49-A70413644C30}"/>
              </a:ext>
            </a:extLst>
          </p:cNvPr>
          <p:cNvPicPr>
            <a:picLocks noChangeAspect="1"/>
          </p:cNvPicPr>
          <p:nvPr/>
        </p:nvPicPr>
        <p:blipFill>
          <a:blip r:embed="rId3"/>
          <a:stretch>
            <a:fillRect/>
          </a:stretch>
        </p:blipFill>
        <p:spPr>
          <a:xfrm>
            <a:off x="9504218" y="69086"/>
            <a:ext cx="1695450" cy="1853418"/>
          </a:xfrm>
          <a:prstGeom prst="rect">
            <a:avLst/>
          </a:prstGeom>
        </p:spPr>
      </p:pic>
    </p:spTree>
    <p:extLst>
      <p:ext uri="{BB962C8B-B14F-4D97-AF65-F5344CB8AC3E}">
        <p14:creationId xmlns:p14="http://schemas.microsoft.com/office/powerpoint/2010/main" val="2485451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Rectangle 39">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30">
            <a:extLst>
              <a:ext uri="{FF2B5EF4-FFF2-40B4-BE49-F238E27FC236}">
                <a16:creationId xmlns:a16="http://schemas.microsoft.com/office/drawing/2014/main" id="{55790312-63BE-094C-3260-C714FE00DAE7}"/>
              </a:ext>
            </a:extLst>
          </p:cNvPr>
          <p:cNvSpPr>
            <a:spLocks noGrp="1"/>
          </p:cNvSpPr>
          <p:nvPr>
            <p:ph type="title"/>
          </p:nvPr>
        </p:nvSpPr>
        <p:spPr>
          <a:xfrm>
            <a:off x="7848600" y="1122363"/>
            <a:ext cx="4023360" cy="3204134"/>
          </a:xfrm>
        </p:spPr>
        <p:txBody>
          <a:bodyPr vert="horz" lIns="91440" tIns="45720" rIns="91440" bIns="45720" rtlCol="0" anchor="b">
            <a:normAutofit/>
          </a:bodyPr>
          <a:lstStyle/>
          <a:p>
            <a:pPr algn="ctr"/>
            <a:r>
              <a:rPr lang="en-US" sz="4800"/>
              <a:t>4-DAY NTFB </a:t>
            </a:r>
            <a:br>
              <a:rPr lang="en-US" sz="4800"/>
            </a:br>
            <a:r>
              <a:rPr lang="en-US" sz="4800"/>
              <a:t>(8/28-31)</a:t>
            </a:r>
          </a:p>
        </p:txBody>
      </p:sp>
      <p:pic>
        <p:nvPicPr>
          <p:cNvPr id="6" name="Picture 6">
            <a:extLst>
              <a:ext uri="{FF2B5EF4-FFF2-40B4-BE49-F238E27FC236}">
                <a16:creationId xmlns:a16="http://schemas.microsoft.com/office/drawing/2014/main" id="{E0A0A221-4707-1ECC-4253-8458313C3E3C}"/>
              </a:ext>
            </a:extLst>
          </p:cNvPr>
          <p:cNvPicPr>
            <a:picLocks noGrp="1" noChangeAspect="1"/>
          </p:cNvPicPr>
          <p:nvPr>
            <p:ph idx="1"/>
          </p:nvPr>
        </p:nvPicPr>
        <p:blipFill rotWithShape="1">
          <a:blip r:embed="rId2"/>
          <a:stretch/>
        </p:blipFill>
        <p:spPr>
          <a:xfrm>
            <a:off x="127058" y="65389"/>
            <a:ext cx="7562361" cy="6742921"/>
          </a:xfrm>
          <a:prstGeom prst="rect">
            <a:avLst/>
          </a:prstGeom>
        </p:spPr>
      </p:pic>
      <p:sp>
        <p:nvSpPr>
          <p:cNvPr id="39"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722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11CEF-FFAA-72C4-C0EA-6E59E15532AD}"/>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ctr"/>
            <a:r>
              <a:rPr lang="en-US" sz="4800"/>
              <a:t>14-DAY FSPro </a:t>
            </a:r>
            <a:br>
              <a:rPr lang="en-US" sz="4800"/>
            </a:br>
            <a:r>
              <a:rPr lang="en-US" sz="4800"/>
              <a:t>(8/28 - 9/11)</a:t>
            </a:r>
          </a:p>
        </p:txBody>
      </p:sp>
      <p:sp>
        <p:nvSpPr>
          <p:cNvPr id="10"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4178119C-5E83-906B-7036-5D84681DFAD0}"/>
              </a:ext>
            </a:extLst>
          </p:cNvPr>
          <p:cNvPicPr>
            <a:picLocks noGrp="1" noChangeAspect="1"/>
          </p:cNvPicPr>
          <p:nvPr>
            <p:ph idx="1"/>
          </p:nvPr>
        </p:nvPicPr>
        <p:blipFill>
          <a:blip r:embed="rId2"/>
          <a:stretch>
            <a:fillRect/>
          </a:stretch>
        </p:blipFill>
        <p:spPr>
          <a:xfrm>
            <a:off x="5890074" y="54183"/>
            <a:ext cx="5658282" cy="6749659"/>
          </a:xfrm>
          <a:prstGeom prst="rect">
            <a:avLst/>
          </a:prstGeom>
        </p:spPr>
      </p:pic>
    </p:spTree>
    <p:extLst>
      <p:ext uri="{BB962C8B-B14F-4D97-AF65-F5344CB8AC3E}">
        <p14:creationId xmlns:p14="http://schemas.microsoft.com/office/powerpoint/2010/main" val="158128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 name="Rectangle 10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outdoor, grass, building&#10;&#10;Description automatically generated">
            <a:extLst>
              <a:ext uri="{FF2B5EF4-FFF2-40B4-BE49-F238E27FC236}">
                <a16:creationId xmlns:a16="http://schemas.microsoft.com/office/drawing/2014/main" id="{352C7278-99EF-04C2-CC21-4C650719AC4D}"/>
              </a:ext>
            </a:extLst>
          </p:cNvPr>
          <p:cNvPicPr>
            <a:picLocks noChangeAspect="1"/>
          </p:cNvPicPr>
          <p:nvPr/>
        </p:nvPicPr>
        <p:blipFill rotWithShape="1">
          <a:blip r:embed="rId3">
            <a:extLst>
              <a:ext uri="{28A0092B-C50C-407E-A947-70E740481C1C}">
                <a14:useLocalDpi xmlns:a14="http://schemas.microsoft.com/office/drawing/2010/main" val="0"/>
              </a:ext>
            </a:extLst>
          </a:blip>
          <a:srcRect t="11579" b="13421"/>
          <a:stretch/>
        </p:blipFill>
        <p:spPr>
          <a:xfrm>
            <a:off x="20" y="10"/>
            <a:ext cx="12191981" cy="6857990"/>
          </a:xfrm>
          <a:prstGeom prst="rect">
            <a:avLst/>
          </a:prstGeom>
        </p:spPr>
      </p:pic>
      <p:sp>
        <p:nvSpPr>
          <p:cNvPr id="105" name="Rectangle 10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BE1A297-58D2-4E46-938D-65059F1E40AD}"/>
              </a:ext>
            </a:extLst>
          </p:cNvPr>
          <p:cNvSpPr txBox="1"/>
          <p:nvPr/>
        </p:nvSpPr>
        <p:spPr>
          <a:xfrm>
            <a:off x="404552" y="3091928"/>
            <a:ext cx="10050087"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a:latin typeface="+mj-lt"/>
                <a:ea typeface="+mj-ea"/>
                <a:cs typeface="+mj-cs"/>
              </a:rPr>
              <a:t>Values at Risk – Management Action Points</a:t>
            </a:r>
          </a:p>
        </p:txBody>
      </p:sp>
      <p:sp>
        <p:nvSpPr>
          <p:cNvPr id="107" name="Rectangle: Rounded Corners 10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14987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5A28D-C4CD-42B0-80EE-789923EBE27F}"/>
              </a:ext>
            </a:extLst>
          </p:cNvPr>
          <p:cNvSpPr>
            <a:spLocks noGrp="1"/>
          </p:cNvSpPr>
          <p:nvPr>
            <p:ph type="title"/>
          </p:nvPr>
        </p:nvSpPr>
        <p:spPr/>
        <p:txBody>
          <a:bodyPr/>
          <a:lstStyle/>
          <a:p>
            <a:r>
              <a:rPr lang="en-US"/>
              <a:t>VAR Map Placeholder</a:t>
            </a:r>
          </a:p>
        </p:txBody>
      </p:sp>
      <p:sp>
        <p:nvSpPr>
          <p:cNvPr id="4" name="Content Placeholder 3">
            <a:extLst>
              <a:ext uri="{FF2B5EF4-FFF2-40B4-BE49-F238E27FC236}">
                <a16:creationId xmlns:a16="http://schemas.microsoft.com/office/drawing/2014/main" id="{ECFC9B8B-C3EB-4FBB-8A6C-198068D6310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68845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0876-3DD0-7147-E874-B77469CB768D}"/>
              </a:ext>
            </a:extLst>
          </p:cNvPr>
          <p:cNvSpPr>
            <a:spLocks noGrp="1"/>
          </p:cNvSpPr>
          <p:nvPr>
            <p:ph type="title"/>
          </p:nvPr>
        </p:nvSpPr>
        <p:spPr>
          <a:xfrm>
            <a:off x="1115568" y="207746"/>
            <a:ext cx="10168128" cy="762599"/>
          </a:xfrm>
        </p:spPr>
        <p:txBody>
          <a:bodyPr/>
          <a:lstStyle/>
          <a:p>
            <a:r>
              <a:rPr lang="en-US"/>
              <a:t>Agenda</a:t>
            </a:r>
          </a:p>
        </p:txBody>
      </p:sp>
      <p:sp>
        <p:nvSpPr>
          <p:cNvPr id="3" name="Content Placeholder 2">
            <a:extLst>
              <a:ext uri="{FF2B5EF4-FFF2-40B4-BE49-F238E27FC236}">
                <a16:creationId xmlns:a16="http://schemas.microsoft.com/office/drawing/2014/main" id="{4A327E4B-F8D0-5504-7ED9-9502B082F5A5}"/>
              </a:ext>
            </a:extLst>
          </p:cNvPr>
          <p:cNvSpPr>
            <a:spLocks noGrp="1"/>
          </p:cNvSpPr>
          <p:nvPr>
            <p:ph idx="1"/>
          </p:nvPr>
        </p:nvSpPr>
        <p:spPr>
          <a:xfrm>
            <a:off x="1115568" y="2135853"/>
            <a:ext cx="10168128" cy="4471775"/>
          </a:xfrm>
        </p:spPr>
        <p:txBody>
          <a:bodyPr vert="horz" lIns="91440" tIns="45720" rIns="91440" bIns="45720" rtlCol="0" anchor="t">
            <a:normAutofit fontScale="92500" lnSpcReduction="10000"/>
          </a:bodyPr>
          <a:lstStyle/>
          <a:p>
            <a:r>
              <a:rPr lang="en-US">
                <a:ea typeface="+mn-lt"/>
                <a:cs typeface="+mn-lt"/>
              </a:rPr>
              <a:t>Introduction and Intent - Gary </a:t>
            </a:r>
          </a:p>
          <a:p>
            <a:r>
              <a:rPr lang="en-US">
                <a:ea typeface="+mn-lt"/>
                <a:cs typeface="+mn-lt"/>
              </a:rPr>
              <a:t>Situation Update </a:t>
            </a:r>
            <a:endParaRPr lang="en-US"/>
          </a:p>
          <a:p>
            <a:pPr lvl="1"/>
            <a:r>
              <a:rPr lang="en-US"/>
              <a:t>Weather- Incident Meteorologist - Steven</a:t>
            </a:r>
          </a:p>
          <a:p>
            <a:pPr lvl="1"/>
            <a:r>
              <a:rPr lang="en-US"/>
              <a:t>Fuels and Fire Behavior - Richard</a:t>
            </a:r>
          </a:p>
          <a:p>
            <a:pPr lvl="1"/>
            <a:r>
              <a:rPr lang="en-US"/>
              <a:t>Fire Growth Projections: Near Term and FSPro - Casey</a:t>
            </a:r>
          </a:p>
          <a:p>
            <a:pPr lvl="1"/>
            <a:r>
              <a:rPr lang="en-US">
                <a:ea typeface="+mn-lt"/>
                <a:cs typeface="+mn-lt"/>
              </a:rPr>
              <a:t>Values at Risk - Management Action Points (MAPs) - Carolyn</a:t>
            </a:r>
            <a:endParaRPr lang="en-US"/>
          </a:p>
          <a:p>
            <a:pPr lvl="1"/>
            <a:r>
              <a:rPr lang="en-US"/>
              <a:t>Strategic Operations - Kris </a:t>
            </a:r>
          </a:p>
          <a:p>
            <a:pPr lvl="1"/>
            <a:r>
              <a:rPr lang="en-US">
                <a:ea typeface="+mn-lt"/>
                <a:cs typeface="+mn-lt"/>
              </a:rPr>
              <a:t>Seasonal Outlook  - Carol</a:t>
            </a:r>
            <a:endParaRPr lang="en-US"/>
          </a:p>
          <a:p>
            <a:r>
              <a:rPr lang="en-US"/>
              <a:t>IC Perspective - Steve</a:t>
            </a:r>
          </a:p>
          <a:p>
            <a:r>
              <a:rPr lang="en-US"/>
              <a:t>What's Next - Gary</a:t>
            </a:r>
          </a:p>
          <a:p>
            <a:pPr marL="0" indent="0">
              <a:buNone/>
            </a:pPr>
            <a:endParaRPr lang="en-US"/>
          </a:p>
          <a:p>
            <a:pPr lvl="1"/>
            <a:endParaRPr lang="en-US"/>
          </a:p>
          <a:p>
            <a:pPr lvl="1"/>
            <a:endParaRPr lang="en-US"/>
          </a:p>
          <a:p>
            <a:pPr lvl="2"/>
            <a:endParaRPr lang="en-US"/>
          </a:p>
        </p:txBody>
      </p:sp>
    </p:spTree>
    <p:extLst>
      <p:ext uri="{BB962C8B-B14F-4D97-AF65-F5344CB8AC3E}">
        <p14:creationId xmlns:p14="http://schemas.microsoft.com/office/powerpoint/2010/main" val="3029522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2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54081B-E2C3-17F7-F6E4-82CBE8BA082D}"/>
              </a:ext>
            </a:extLst>
          </p:cNvPr>
          <p:cNvSpPr>
            <a:spLocks noGrp="1"/>
          </p:cNvSpPr>
          <p:nvPr>
            <p:ph type="title"/>
          </p:nvPr>
        </p:nvSpPr>
        <p:spPr>
          <a:xfrm>
            <a:off x="424466" y="1324518"/>
            <a:ext cx="4485861" cy="713232"/>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r>
              <a:rPr lang="en-US" sz="3400">
                <a:solidFill>
                  <a:schemeClr val="tx1"/>
                </a:solidFill>
                <a:latin typeface="+mj-lt"/>
                <a:ea typeface="+mj-ea"/>
                <a:cs typeface="+mj-cs"/>
              </a:rPr>
              <a:t>Strategic Operations</a:t>
            </a:r>
          </a:p>
        </p:txBody>
      </p:sp>
      <p:sp>
        <p:nvSpPr>
          <p:cNvPr id="47" name="Rectangle 2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2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3970F9-748A-4CCC-DF7B-BAD646A8C940}"/>
              </a:ext>
            </a:extLst>
          </p:cNvPr>
          <p:cNvSpPr txBox="1"/>
          <p:nvPr/>
        </p:nvSpPr>
        <p:spPr>
          <a:xfrm>
            <a:off x="411479" y="2688336"/>
            <a:ext cx="4498848" cy="358444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110000"/>
              </a:lnSpc>
              <a:spcAft>
                <a:spcPts val="600"/>
              </a:spcAft>
              <a:buFont typeface="Arial" panose="020B0604020202020204" pitchFamily="34" charset="0"/>
              <a:buChar char="•"/>
            </a:pPr>
            <a:endParaRPr lang="en-US" sz="2000"/>
          </a:p>
          <a:p>
            <a:pPr marL="285750" indent="-228600">
              <a:lnSpc>
                <a:spcPct val="110000"/>
              </a:lnSpc>
              <a:spcAft>
                <a:spcPts val="600"/>
              </a:spcAft>
              <a:buFont typeface="Arial" panose="020B0604020202020204" pitchFamily="34" charset="0"/>
              <a:buChar char="•"/>
            </a:pPr>
            <a:endParaRPr lang="en-US" sz="2000"/>
          </a:p>
          <a:p>
            <a:pPr marL="285750" indent="-228600">
              <a:lnSpc>
                <a:spcPct val="110000"/>
              </a:lnSpc>
              <a:spcAft>
                <a:spcPts val="600"/>
              </a:spcAft>
              <a:buFont typeface="Arial" panose="020B0604020202020204" pitchFamily="34" charset="0"/>
              <a:buChar char="•"/>
            </a:pPr>
            <a:r>
              <a:rPr lang="en-US" sz="2000"/>
              <a:t>Primary control lines </a:t>
            </a:r>
          </a:p>
          <a:p>
            <a:pPr marL="285750" indent="-228600">
              <a:lnSpc>
                <a:spcPct val="110000"/>
              </a:lnSpc>
              <a:spcAft>
                <a:spcPts val="600"/>
              </a:spcAft>
              <a:buFont typeface="Arial" panose="020B0604020202020204" pitchFamily="34" charset="0"/>
              <a:buChar char="•"/>
            </a:pPr>
            <a:r>
              <a:rPr lang="en-US" sz="2000"/>
              <a:t>Contingency lines</a:t>
            </a:r>
          </a:p>
          <a:p>
            <a:pPr marL="285750" indent="-228600">
              <a:lnSpc>
                <a:spcPct val="110000"/>
              </a:lnSpc>
              <a:spcAft>
                <a:spcPts val="600"/>
              </a:spcAft>
              <a:buFont typeface="Arial" panose="020B0604020202020204" pitchFamily="34" charset="0"/>
              <a:buChar char="•"/>
            </a:pPr>
            <a:r>
              <a:rPr lang="en-US" sz="2000"/>
              <a:t>Risk and exposure </a:t>
            </a:r>
          </a:p>
          <a:p>
            <a:pPr marL="285750" indent="-228600">
              <a:lnSpc>
                <a:spcPct val="110000"/>
              </a:lnSpc>
              <a:spcAft>
                <a:spcPts val="600"/>
              </a:spcAft>
              <a:buFont typeface="Arial" panose="020B0604020202020204" pitchFamily="34" charset="0"/>
              <a:buChar char="•"/>
            </a:pPr>
            <a:r>
              <a:rPr lang="en-US" sz="2000"/>
              <a:t>Two additional MAP’s proposed</a:t>
            </a:r>
          </a:p>
          <a:p>
            <a:pPr marL="285750" indent="-228600">
              <a:lnSpc>
                <a:spcPct val="110000"/>
              </a:lnSpc>
              <a:spcAft>
                <a:spcPts val="600"/>
              </a:spcAft>
              <a:buFont typeface="Arial" panose="020B0604020202020204" pitchFamily="34" charset="0"/>
              <a:buChar char="•"/>
            </a:pPr>
            <a:endParaRPr lang="en-US" sz="1700"/>
          </a:p>
        </p:txBody>
      </p:sp>
      <p:pic>
        <p:nvPicPr>
          <p:cNvPr id="5" name="Content Placeholder 4" descr="A landscape with hills and trees&#10;&#10;Description automatically generated with low confidence">
            <a:extLst>
              <a:ext uri="{FF2B5EF4-FFF2-40B4-BE49-F238E27FC236}">
                <a16:creationId xmlns:a16="http://schemas.microsoft.com/office/drawing/2014/main" id="{0F11DED8-D722-5AE6-EF0B-27F3F45E2A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846" r="587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3" name="TextBox 2">
            <a:extLst>
              <a:ext uri="{FF2B5EF4-FFF2-40B4-BE49-F238E27FC236}">
                <a16:creationId xmlns:a16="http://schemas.microsoft.com/office/drawing/2014/main" id="{B3962F10-5BD7-9C7A-B341-AF4472FD61E8}"/>
              </a:ext>
            </a:extLst>
          </p:cNvPr>
          <p:cNvSpPr txBox="1"/>
          <p:nvPr/>
        </p:nvSpPr>
        <p:spPr>
          <a:xfrm>
            <a:off x="10293072" y="145146"/>
            <a:ext cx="1785874" cy="369332"/>
          </a:xfrm>
          <a:prstGeom prst="rect">
            <a:avLst/>
          </a:prstGeom>
          <a:noFill/>
        </p:spPr>
        <p:txBody>
          <a:bodyPr wrap="none" rtlCol="0">
            <a:spAutoFit/>
          </a:bodyPr>
          <a:lstStyle/>
          <a:p>
            <a:r>
              <a:rPr lang="en-US"/>
              <a:t>Tripod Lookout</a:t>
            </a:r>
          </a:p>
        </p:txBody>
      </p:sp>
    </p:spTree>
    <p:extLst>
      <p:ext uri="{BB962C8B-B14F-4D97-AF65-F5344CB8AC3E}">
        <p14:creationId xmlns:p14="http://schemas.microsoft.com/office/powerpoint/2010/main" val="108956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60A5703-4707-44B0-84F0-48BBDC844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293" y="0"/>
            <a:ext cx="8875061" cy="6858000"/>
          </a:xfrm>
          <a:prstGeom prst="rect">
            <a:avLst/>
          </a:prstGeom>
        </p:spPr>
      </p:pic>
    </p:spTree>
    <p:extLst>
      <p:ext uri="{BB962C8B-B14F-4D97-AF65-F5344CB8AC3E}">
        <p14:creationId xmlns:p14="http://schemas.microsoft.com/office/powerpoint/2010/main" val="1065872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B0944D4-B5CA-4707-826A-71DFE3B9F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142441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82AA5C7B-24E6-4B76-A239-7E9352E3C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734" y="32658"/>
            <a:ext cx="8832796" cy="6825342"/>
          </a:xfrm>
          <a:prstGeom prst="rect">
            <a:avLst/>
          </a:prstGeom>
        </p:spPr>
      </p:pic>
    </p:spTree>
    <p:extLst>
      <p:ext uri="{BB962C8B-B14F-4D97-AF65-F5344CB8AC3E}">
        <p14:creationId xmlns:p14="http://schemas.microsoft.com/office/powerpoint/2010/main" val="345880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4D9F3A01-1E28-43B4-98C2-ABE484BFFA88}"/>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82550" y="271795"/>
            <a:ext cx="12109450" cy="4900613"/>
          </a:xfrm>
        </p:spPr>
      </p:pic>
      <p:cxnSp>
        <p:nvCxnSpPr>
          <p:cNvPr id="7" name="Straight Connector 6">
            <a:extLst>
              <a:ext uri="{FF2B5EF4-FFF2-40B4-BE49-F238E27FC236}">
                <a16:creationId xmlns:a16="http://schemas.microsoft.com/office/drawing/2014/main" id="{84998011-150F-4575-B30C-C33E84451FDE}"/>
              </a:ext>
            </a:extLst>
          </p:cNvPr>
          <p:cNvCxnSpPr>
            <a:cxnSpLocks/>
          </p:cNvCxnSpPr>
          <p:nvPr/>
        </p:nvCxnSpPr>
        <p:spPr>
          <a:xfrm flipV="1">
            <a:off x="4047355" y="795432"/>
            <a:ext cx="0" cy="352567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11BEB92-2966-492E-A6FD-15A501047674}"/>
              </a:ext>
            </a:extLst>
          </p:cNvPr>
          <p:cNvSpPr txBox="1"/>
          <p:nvPr/>
        </p:nvSpPr>
        <p:spPr>
          <a:xfrm>
            <a:off x="3695943" y="1783307"/>
            <a:ext cx="109181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Aug 27</a:t>
            </a:r>
          </a:p>
        </p:txBody>
      </p:sp>
      <p:graphicFrame>
        <p:nvGraphicFramePr>
          <p:cNvPr id="9" name="Table 5">
            <a:extLst>
              <a:ext uri="{FF2B5EF4-FFF2-40B4-BE49-F238E27FC236}">
                <a16:creationId xmlns:a16="http://schemas.microsoft.com/office/drawing/2014/main" id="{11871FBE-117C-491C-BF6D-DA19EAC63631}"/>
              </a:ext>
            </a:extLst>
          </p:cNvPr>
          <p:cNvGraphicFramePr>
            <a:graphicFrameLocks noGrp="1"/>
          </p:cNvGraphicFramePr>
          <p:nvPr>
            <p:extLst>
              <p:ext uri="{D42A27DB-BD31-4B8C-83A1-F6EECF244321}">
                <p14:modId xmlns:p14="http://schemas.microsoft.com/office/powerpoint/2010/main" val="2338902703"/>
              </p:ext>
            </p:extLst>
          </p:nvPr>
        </p:nvGraphicFramePr>
        <p:xfrm>
          <a:off x="616159" y="3790962"/>
          <a:ext cx="3255490" cy="1828800"/>
        </p:xfrm>
        <a:graphic>
          <a:graphicData uri="http://schemas.openxmlformats.org/drawingml/2006/table">
            <a:tbl>
              <a:tblPr firstRow="1" bandRow="1">
                <a:tableStyleId>{5C22544A-7EE6-4342-B048-85BDC9FD1C3A}</a:tableStyleId>
              </a:tblPr>
              <a:tblGrid>
                <a:gridCol w="1636232">
                  <a:extLst>
                    <a:ext uri="{9D8B030D-6E8A-4147-A177-3AD203B41FA5}">
                      <a16:colId xmlns:a16="http://schemas.microsoft.com/office/drawing/2014/main" val="2803649875"/>
                    </a:ext>
                  </a:extLst>
                </a:gridCol>
                <a:gridCol w="1619258">
                  <a:extLst>
                    <a:ext uri="{9D8B030D-6E8A-4147-A177-3AD203B41FA5}">
                      <a16:colId xmlns:a16="http://schemas.microsoft.com/office/drawing/2014/main" val="2395655166"/>
                    </a:ext>
                  </a:extLst>
                </a:gridCol>
              </a:tblGrid>
              <a:tr h="358896">
                <a:tc>
                  <a:txBody>
                    <a:bodyPr/>
                    <a:lstStyle/>
                    <a:p>
                      <a:r>
                        <a:rPr lang="en-US"/>
                        <a:t>Date</a:t>
                      </a:r>
                    </a:p>
                  </a:txBody>
                  <a:tcPr/>
                </a:tc>
                <a:tc>
                  <a:txBody>
                    <a:bodyPr/>
                    <a:lstStyle/>
                    <a:p>
                      <a:r>
                        <a:rPr lang="en-US"/>
                        <a:t>Probability</a:t>
                      </a:r>
                    </a:p>
                  </a:txBody>
                  <a:tcPr/>
                </a:tc>
                <a:extLst>
                  <a:ext uri="{0D108BD9-81ED-4DB2-BD59-A6C34878D82A}">
                    <a16:rowId xmlns:a16="http://schemas.microsoft.com/office/drawing/2014/main" val="1951793829"/>
                  </a:ext>
                </a:extLst>
              </a:tr>
              <a:tr h="363379">
                <a:tc>
                  <a:txBody>
                    <a:bodyPr/>
                    <a:lstStyle/>
                    <a:p>
                      <a:r>
                        <a:rPr lang="en-US"/>
                        <a:t>Sept. 9</a:t>
                      </a:r>
                    </a:p>
                  </a:txBody>
                  <a:tcPr/>
                </a:tc>
                <a:tc>
                  <a:txBody>
                    <a:bodyPr/>
                    <a:lstStyle/>
                    <a:p>
                      <a:r>
                        <a:rPr lang="en-US"/>
                        <a:t>25%</a:t>
                      </a:r>
                    </a:p>
                  </a:txBody>
                  <a:tcPr/>
                </a:tc>
                <a:extLst>
                  <a:ext uri="{0D108BD9-81ED-4DB2-BD59-A6C34878D82A}">
                    <a16:rowId xmlns:a16="http://schemas.microsoft.com/office/drawing/2014/main" val="1871044056"/>
                  </a:ext>
                </a:extLst>
              </a:tr>
              <a:tr h="3633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Sept. 24</a:t>
                      </a:r>
                    </a:p>
                  </a:txBody>
                  <a:tcPr/>
                </a:tc>
                <a:tc>
                  <a:txBody>
                    <a:bodyPr/>
                    <a:lstStyle/>
                    <a:p>
                      <a:r>
                        <a:rPr lang="en-US"/>
                        <a:t>50%</a:t>
                      </a:r>
                    </a:p>
                  </a:txBody>
                  <a:tcPr/>
                </a:tc>
                <a:extLst>
                  <a:ext uri="{0D108BD9-81ED-4DB2-BD59-A6C34878D82A}">
                    <a16:rowId xmlns:a16="http://schemas.microsoft.com/office/drawing/2014/main" val="3494249330"/>
                  </a:ext>
                </a:extLst>
              </a:tr>
              <a:tr h="3633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Oct. 2</a:t>
                      </a:r>
                    </a:p>
                  </a:txBody>
                  <a:tcPr/>
                </a:tc>
                <a:tc>
                  <a:txBody>
                    <a:bodyPr/>
                    <a:lstStyle/>
                    <a:p>
                      <a:r>
                        <a:rPr lang="en-US"/>
                        <a:t>75%</a:t>
                      </a:r>
                    </a:p>
                  </a:txBody>
                  <a:tcPr/>
                </a:tc>
                <a:extLst>
                  <a:ext uri="{0D108BD9-81ED-4DB2-BD59-A6C34878D82A}">
                    <a16:rowId xmlns:a16="http://schemas.microsoft.com/office/drawing/2014/main" val="632873781"/>
                  </a:ext>
                </a:extLst>
              </a:tr>
              <a:tr h="3633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Oct. 5</a:t>
                      </a:r>
                    </a:p>
                  </a:txBody>
                  <a:tcPr/>
                </a:tc>
                <a:tc>
                  <a:txBody>
                    <a:bodyPr/>
                    <a:lstStyle/>
                    <a:p>
                      <a:r>
                        <a:rPr lang="en-US"/>
                        <a:t>90%</a:t>
                      </a:r>
                    </a:p>
                  </a:txBody>
                  <a:tcPr/>
                </a:tc>
                <a:extLst>
                  <a:ext uri="{0D108BD9-81ED-4DB2-BD59-A6C34878D82A}">
                    <a16:rowId xmlns:a16="http://schemas.microsoft.com/office/drawing/2014/main" val="1026557337"/>
                  </a:ext>
                </a:extLst>
              </a:tr>
            </a:tbl>
          </a:graphicData>
        </a:graphic>
      </p:graphicFrame>
    </p:spTree>
    <p:extLst>
      <p:ext uri="{BB962C8B-B14F-4D97-AF65-F5344CB8AC3E}">
        <p14:creationId xmlns:p14="http://schemas.microsoft.com/office/powerpoint/2010/main" val="3239217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B993-11B6-4573-7828-5A2DBF5883EA}"/>
              </a:ext>
            </a:extLst>
          </p:cNvPr>
          <p:cNvSpPr>
            <a:spLocks noGrp="1"/>
          </p:cNvSpPr>
          <p:nvPr>
            <p:ph type="title"/>
          </p:nvPr>
        </p:nvSpPr>
        <p:spPr/>
        <p:txBody>
          <a:bodyPr/>
          <a:lstStyle/>
          <a:p>
            <a:r>
              <a:rPr lang="en-US" sz="6000"/>
              <a:t>Closing: Are we on</a:t>
            </a:r>
            <a:r>
              <a:rPr lang="en-US"/>
              <a:t> </a:t>
            </a:r>
            <a:r>
              <a:rPr lang="en-US" sz="6000"/>
              <a:t>Track</a:t>
            </a:r>
            <a:r>
              <a:rPr lang="en-US"/>
              <a:t>?</a:t>
            </a:r>
          </a:p>
        </p:txBody>
      </p:sp>
      <p:sp>
        <p:nvSpPr>
          <p:cNvPr id="3" name="Subtitle 2">
            <a:extLst>
              <a:ext uri="{FF2B5EF4-FFF2-40B4-BE49-F238E27FC236}">
                <a16:creationId xmlns:a16="http://schemas.microsoft.com/office/drawing/2014/main" id="{F8B603A0-CB8C-208D-77D5-86F677B08E3A}"/>
              </a:ext>
            </a:extLst>
          </p:cNvPr>
          <p:cNvSpPr>
            <a:spLocks noGrp="1"/>
          </p:cNvSpPr>
          <p:nvPr>
            <p:ph idx="1"/>
          </p:nvPr>
        </p:nvSpPr>
        <p:spPr/>
        <p:txBody>
          <a:bodyPr vert="horz" lIns="91440" tIns="45720" rIns="91440" bIns="45720" rtlCol="0" anchor="t">
            <a:normAutofit/>
          </a:bodyPr>
          <a:lstStyle/>
          <a:p>
            <a:pPr marL="0" indent="0">
              <a:buNone/>
            </a:pPr>
            <a:r>
              <a:rPr lang="en-US"/>
              <a:t>What's Next: </a:t>
            </a:r>
          </a:p>
          <a:p>
            <a:pPr marL="457200" indent="-457200">
              <a:buFont typeface="Wingdings" panose="020B0604020202020204" pitchFamily="34" charset="0"/>
              <a:buChar char="Ø"/>
            </a:pPr>
            <a:r>
              <a:rPr lang="en-US">
                <a:solidFill>
                  <a:srgbClr val="000000"/>
                </a:solidFill>
              </a:rPr>
              <a:t>"Draft" Long-Range Plan by 8/31</a:t>
            </a:r>
          </a:p>
          <a:p>
            <a:pPr marL="457200" indent="-457200">
              <a:buFont typeface="Wingdings" panose="020B0604020202020204" pitchFamily="34" charset="0"/>
              <a:buChar char="Ø"/>
            </a:pPr>
            <a:r>
              <a:rPr lang="en-US"/>
              <a:t>Submit New WFDSS Updates </a:t>
            </a:r>
          </a:p>
          <a:p>
            <a:pPr marL="457200" indent="-457200">
              <a:buFont typeface="Wingdings" panose="020B0604020202020204" pitchFamily="34" charset="0"/>
              <a:buChar char="Ø"/>
            </a:pPr>
            <a:r>
              <a:rPr lang="en-US"/>
              <a:t>Support In-Brief and Transition Meeting as Requested</a:t>
            </a:r>
          </a:p>
        </p:txBody>
      </p:sp>
    </p:spTree>
    <p:extLst>
      <p:ext uri="{BB962C8B-B14F-4D97-AF65-F5344CB8AC3E}">
        <p14:creationId xmlns:p14="http://schemas.microsoft.com/office/powerpoint/2010/main" val="3262804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slide1.PNG">
            <a:extLst>
              <a:ext uri="{FF2B5EF4-FFF2-40B4-BE49-F238E27FC236}">
                <a16:creationId xmlns:a16="http://schemas.microsoft.com/office/drawing/2014/main" id="{4F9C1071-BE44-0026-D2FA-B1D45C12942A}"/>
              </a:ext>
            </a:extLst>
          </p:cNvPr>
          <p:cNvPicPr>
            <a:picLocks noChangeAspect="1"/>
          </p:cNvPicPr>
          <p:nvPr/>
        </p:nvPicPr>
        <p:blipFill rotWithShape="1">
          <a:blip r:embed="rId2"/>
          <a:srcRect b="273"/>
          <a:stretch/>
        </p:blipFill>
        <p:spPr>
          <a:xfrm>
            <a:off x="1335852" y="136379"/>
            <a:ext cx="10009124" cy="6717011"/>
          </a:xfrm>
          <a:prstGeom prst="rect">
            <a:avLst/>
          </a:prstGeom>
        </p:spPr>
      </p:pic>
    </p:spTree>
    <p:extLst>
      <p:ext uri="{BB962C8B-B14F-4D97-AF65-F5344CB8AC3E}">
        <p14:creationId xmlns:p14="http://schemas.microsoft.com/office/powerpoint/2010/main" val="275601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slide2.PNG">
            <a:extLst>
              <a:ext uri="{FF2B5EF4-FFF2-40B4-BE49-F238E27FC236}">
                <a16:creationId xmlns:a16="http://schemas.microsoft.com/office/drawing/2014/main" id="{21F92CB2-E9E9-978F-68EB-BA3864CE84D6}"/>
              </a:ext>
            </a:extLst>
          </p:cNvPr>
          <p:cNvPicPr>
            <a:picLocks noChangeAspect="1"/>
          </p:cNvPicPr>
          <p:nvPr/>
        </p:nvPicPr>
        <p:blipFill rotWithShape="1">
          <a:blip r:embed="rId2"/>
          <a:srcRect l="718" t="1229" r="499" b="597"/>
          <a:stretch/>
        </p:blipFill>
        <p:spPr>
          <a:xfrm>
            <a:off x="662819" y="440266"/>
            <a:ext cx="10890552" cy="6115353"/>
          </a:xfrm>
          <a:prstGeom prst="rect">
            <a:avLst/>
          </a:prstGeom>
        </p:spPr>
      </p:pic>
    </p:spTree>
    <p:extLst>
      <p:ext uri="{BB962C8B-B14F-4D97-AF65-F5344CB8AC3E}">
        <p14:creationId xmlns:p14="http://schemas.microsoft.com/office/powerpoint/2010/main" val="50332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slide3.PNG">
            <a:extLst>
              <a:ext uri="{FF2B5EF4-FFF2-40B4-BE49-F238E27FC236}">
                <a16:creationId xmlns:a16="http://schemas.microsoft.com/office/drawing/2014/main" id="{8438642F-F0AE-A30E-E627-F94DB6B6F437}"/>
              </a:ext>
            </a:extLst>
          </p:cNvPr>
          <p:cNvPicPr>
            <a:picLocks noChangeAspect="1"/>
          </p:cNvPicPr>
          <p:nvPr/>
        </p:nvPicPr>
        <p:blipFill rotWithShape="1">
          <a:blip r:embed="rId2"/>
          <a:srcRect b="6"/>
          <a:stretch/>
        </p:blipFill>
        <p:spPr>
          <a:xfrm>
            <a:off x="583656" y="287113"/>
            <a:ext cx="11024687" cy="6283774"/>
          </a:xfrm>
          <a:prstGeom prst="rect">
            <a:avLst/>
          </a:prstGeom>
        </p:spPr>
      </p:pic>
    </p:spTree>
    <p:extLst>
      <p:ext uri="{BB962C8B-B14F-4D97-AF65-F5344CB8AC3E}">
        <p14:creationId xmlns:p14="http://schemas.microsoft.com/office/powerpoint/2010/main" val="2256359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3" descr="slide4.PNG">
            <a:extLst>
              <a:ext uri="{FF2B5EF4-FFF2-40B4-BE49-F238E27FC236}">
                <a16:creationId xmlns:a16="http://schemas.microsoft.com/office/drawing/2014/main" id="{48387889-8782-4866-99D4-4834F025D245}"/>
              </a:ext>
            </a:extLst>
          </p:cNvPr>
          <p:cNvPicPr>
            <a:picLocks noChangeAspect="1"/>
          </p:cNvPicPr>
          <p:nvPr/>
        </p:nvPicPr>
        <p:blipFill rotWithShape="1">
          <a:blip r:embed="rId2"/>
          <a:srcRect l="10856" t="319" r="12084" b="1304"/>
          <a:stretch/>
        </p:blipFill>
        <p:spPr>
          <a:xfrm>
            <a:off x="1780419" y="285447"/>
            <a:ext cx="8495696" cy="6100839"/>
          </a:xfrm>
          <a:prstGeom prst="rect">
            <a:avLst/>
          </a:prstGeom>
        </p:spPr>
      </p:pic>
    </p:spTree>
    <p:extLst>
      <p:ext uri="{BB962C8B-B14F-4D97-AF65-F5344CB8AC3E}">
        <p14:creationId xmlns:p14="http://schemas.microsoft.com/office/powerpoint/2010/main" val="574670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EE4D87-8E4F-3516-5874-63A990DD5E9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&lt;&lt;/a&gt;</a:t>
            </a:r>
          </a:p>
        </p:txBody>
      </p:sp>
      <p:pic>
        <p:nvPicPr>
          <p:cNvPr id="6" name="Picture 6" descr="slide5.PNG">
            <a:extLst>
              <a:ext uri="{FF2B5EF4-FFF2-40B4-BE49-F238E27FC236}">
                <a16:creationId xmlns:a16="http://schemas.microsoft.com/office/drawing/2014/main" id="{A8332FE5-DC0B-8783-B519-6CC23646E4AB}"/>
              </a:ext>
            </a:extLst>
          </p:cNvPr>
          <p:cNvPicPr>
            <a:picLocks noChangeAspect="1"/>
          </p:cNvPicPr>
          <p:nvPr/>
        </p:nvPicPr>
        <p:blipFill>
          <a:blip r:embed="rId2"/>
          <a:stretch>
            <a:fillRect/>
          </a:stretch>
        </p:blipFill>
        <p:spPr>
          <a:xfrm>
            <a:off x="253042" y="271782"/>
            <a:ext cx="11844066" cy="6357569"/>
          </a:xfrm>
          <a:prstGeom prst="rect">
            <a:avLst/>
          </a:prstGeom>
        </p:spPr>
      </p:pic>
    </p:spTree>
    <p:extLst>
      <p:ext uri="{BB962C8B-B14F-4D97-AF65-F5344CB8AC3E}">
        <p14:creationId xmlns:p14="http://schemas.microsoft.com/office/powerpoint/2010/main" val="410454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slide6.PNG">
            <a:extLst>
              <a:ext uri="{FF2B5EF4-FFF2-40B4-BE49-F238E27FC236}">
                <a16:creationId xmlns:a16="http://schemas.microsoft.com/office/drawing/2014/main" id="{173180AF-5571-3514-5E5C-533B73A3F363}"/>
              </a:ext>
            </a:extLst>
          </p:cNvPr>
          <p:cNvPicPr>
            <a:picLocks noChangeAspect="1"/>
          </p:cNvPicPr>
          <p:nvPr/>
        </p:nvPicPr>
        <p:blipFill rotWithShape="1">
          <a:blip r:embed="rId2"/>
          <a:srcRect b="146"/>
          <a:stretch/>
        </p:blipFill>
        <p:spPr>
          <a:xfrm>
            <a:off x="583656" y="195189"/>
            <a:ext cx="11024687" cy="6467621"/>
          </a:xfrm>
          <a:prstGeom prst="rect">
            <a:avLst/>
          </a:prstGeom>
        </p:spPr>
      </p:pic>
    </p:spTree>
    <p:extLst>
      <p:ext uri="{BB962C8B-B14F-4D97-AF65-F5344CB8AC3E}">
        <p14:creationId xmlns:p14="http://schemas.microsoft.com/office/powerpoint/2010/main" val="1278345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lide7.PNG">
            <a:extLst>
              <a:ext uri="{FF2B5EF4-FFF2-40B4-BE49-F238E27FC236}">
                <a16:creationId xmlns:a16="http://schemas.microsoft.com/office/drawing/2014/main" id="{AEEF4D37-1C56-422E-DBAC-425E8B944616}"/>
              </a:ext>
            </a:extLst>
          </p:cNvPr>
          <p:cNvPicPr>
            <a:picLocks noChangeAspect="1"/>
          </p:cNvPicPr>
          <p:nvPr/>
        </p:nvPicPr>
        <p:blipFill>
          <a:blip r:embed="rId2"/>
          <a:stretch>
            <a:fillRect/>
          </a:stretch>
        </p:blipFill>
        <p:spPr>
          <a:xfrm>
            <a:off x="856891" y="432098"/>
            <a:ext cx="10923916" cy="6252596"/>
          </a:xfrm>
          <a:prstGeom prst="rect">
            <a:avLst/>
          </a:prstGeom>
        </p:spPr>
      </p:pic>
    </p:spTree>
    <p:extLst>
      <p:ext uri="{BB962C8B-B14F-4D97-AF65-F5344CB8AC3E}">
        <p14:creationId xmlns:p14="http://schemas.microsoft.com/office/powerpoint/2010/main" val="702256923"/>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49a376-6bd5-483e-bc58-019329028477">
      <Terms xmlns="http://schemas.microsoft.com/office/infopath/2007/PartnerControls"/>
    </lcf76f155ced4ddcb4097134ff3c332f>
    <Comments xmlns="4d49a376-6bd5-483e-bc58-019329028477" xsi:nil="true"/>
    <TaxCatchAll xmlns="e488ffe9-66b8-4ec9-be67-a8bde94c66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FAF441023FF64BB2E2DFFADD0E4EFF" ma:contentTypeVersion="16" ma:contentTypeDescription="Create a new document." ma:contentTypeScope="" ma:versionID="8d408b7fc3d2795f7244981ee773b172">
  <xsd:schema xmlns:xsd="http://www.w3.org/2001/XMLSchema" xmlns:xs="http://www.w3.org/2001/XMLSchema" xmlns:p="http://schemas.microsoft.com/office/2006/metadata/properties" xmlns:ns2="4d49a376-6bd5-483e-bc58-019329028477" xmlns:ns3="e488ffe9-66b8-4ec9-be67-a8bde94c66ff" targetNamespace="http://schemas.microsoft.com/office/2006/metadata/properties" ma:root="true" ma:fieldsID="499ef8764db247bc459a1018992ba90a" ns2:_="" ns3:_="">
    <xsd:import namespace="4d49a376-6bd5-483e-bc58-019329028477"/>
    <xsd:import namespace="e488ffe9-66b8-4ec9-be67-a8bde94c66ff"/>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Comments"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9a376-6bd5-483e-bc58-0193290284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bd24e8d-a9e5-4d92-be68-bacf1b977f82" ma:termSetId="09814cd3-568e-fe90-9814-8d621ff8fb84" ma:anchorId="fba54fb3-c3e1-fe81-a776-ca4b69148c4d" ma:open="true" ma:isKeyword="false">
      <xsd:complexType>
        <xsd:sequence>
          <xsd:element ref="pc:Terms" minOccurs="0" maxOccurs="1"/>
        </xsd:sequence>
      </xsd:complexType>
    </xsd:element>
    <xsd:element name="Comments" ma:index="16" nillable="true" ma:displayName="Comments" ma:format="Dropdown" ma:internalName="Comments">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88ffe9-66b8-4ec9-be67-a8bde94c66f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5181d18-8e57-46bd-b7f9-b86fa8302ce4}" ma:internalName="TaxCatchAll" ma:showField="CatchAllData" ma:web="e488ffe9-66b8-4ec9-be67-a8bde94c66f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D4C3DA-E71F-41EA-A5F3-2202D1A7EFFB}">
  <ds:schemaRefs>
    <ds:schemaRef ds:uri="4d49a376-6bd5-483e-bc58-019329028477"/>
    <ds:schemaRef ds:uri="e488ffe9-66b8-4ec9-be67-a8bde94c66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B65F5BF-F4C2-471E-87AD-117C9709CFF3}">
  <ds:schemaRefs>
    <ds:schemaRef ds:uri="http://schemas.microsoft.com/sharepoint/v3/contenttype/forms"/>
  </ds:schemaRefs>
</ds:datastoreItem>
</file>

<file path=customXml/itemProps3.xml><?xml version="1.0" encoding="utf-8"?>
<ds:datastoreItem xmlns:ds="http://schemas.openxmlformats.org/officeDocument/2006/customXml" ds:itemID="{A287C8C4-3CCE-4362-B919-9EDEF2B345BB}">
  <ds:schemaRefs>
    <ds:schemaRef ds:uri="4d49a376-6bd5-483e-bc58-019329028477"/>
    <ds:schemaRef ds:uri="e488ffe9-66b8-4ec9-be67-a8bde94c66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25</Slides>
  <Notes>11</Notes>
  <HiddenSlides>0</HiddenSlide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AccentBoxVTI</vt:lpstr>
      <vt:lpstr>Office Theme</vt:lpstr>
      <vt:lpstr>Four Corners Fire (GBT4)</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Situation- Seasonal Fuel Conditions</vt:lpstr>
      <vt:lpstr>Short Term Fire Danger Outlook</vt:lpstr>
      <vt:lpstr>Current Situation: Sub-Alpine Fir Fire Behavior</vt:lpstr>
      <vt:lpstr>Current Situation: Mixed Conifer Fire Behavior</vt:lpstr>
      <vt:lpstr>Current Situation: Layout of Fuel Types</vt:lpstr>
      <vt:lpstr>Vegetation Overview</vt:lpstr>
      <vt:lpstr>4-DAY NTFB  (8/28-31)</vt:lpstr>
      <vt:lpstr>14-DAY FSPro  (8/28 - 9/11)</vt:lpstr>
      <vt:lpstr>PowerPoint Presentation</vt:lpstr>
      <vt:lpstr>VAR Map Placeholder</vt:lpstr>
      <vt:lpstr>Strategic Operations</vt:lpstr>
      <vt:lpstr>PowerPoint Presentation</vt:lpstr>
      <vt:lpstr>PowerPoint Presentation</vt:lpstr>
      <vt:lpstr>PowerPoint Presentation</vt:lpstr>
      <vt:lpstr>PowerPoint Presentation</vt:lpstr>
      <vt:lpstr>Closing: Are we on Track?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2022-08-20T20:45:02Z</dcterms:created>
  <dcterms:modified xsi:type="dcterms:W3CDTF">2022-08-28T22:57:42Z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0x01010089FAF441023FF64BB2E2DFFADD0E4EFF</vt:lpwstr>
  </property>
  <property fmtid="{D5CDD505-2E9C-101B-9397-08002B2CF9AE}" pid="3" name="MediaServiceImageTags">
    <vt:lpwstr/>
  </property>
</Properties>
</file>