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6"/>
  </p:notesMasterIdLst>
  <p:sldIdLst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2E37B-4036-45D7-8C66-8E4DC188AE6A}" v="2" dt="2024-08-22T23:46:40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1320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Dickinson" userId="9150d183-9d02-4e94-b720-60c1ab7c94d1" providerId="ADAL" clId="{E03D98E9-B88E-4FAA-AB53-542A2A5B6710}"/>
    <pc:docChg chg="undo custSel addSld delSld modSld">
      <pc:chgData name="Matt Dickinson" userId="9150d183-9d02-4e94-b720-60c1ab7c94d1" providerId="ADAL" clId="{E03D98E9-B88E-4FAA-AB53-542A2A5B6710}" dt="2024-08-11T23:37:42.496" v="22" actId="962"/>
      <pc:docMkLst>
        <pc:docMk/>
      </pc:docMkLst>
      <pc:sldChg chg="addSp delSp modSp add del mod">
        <pc:chgData name="Matt Dickinson" userId="9150d183-9d02-4e94-b720-60c1ab7c94d1" providerId="ADAL" clId="{E03D98E9-B88E-4FAA-AB53-542A2A5B6710}" dt="2024-08-11T23:37:42.496" v="22" actId="962"/>
        <pc:sldMkLst>
          <pc:docMk/>
          <pc:sldMk cId="2798343093" sldId="256"/>
        </pc:sldMkLst>
        <pc:picChg chg="add del mod">
          <ac:chgData name="Matt Dickinson" userId="9150d183-9d02-4e94-b720-60c1ab7c94d1" providerId="ADAL" clId="{E03D98E9-B88E-4FAA-AB53-542A2A5B6710}" dt="2024-08-11T23:36:01.475" v="15" actId="478"/>
          <ac:picMkLst>
            <pc:docMk/>
            <pc:sldMk cId="2798343093" sldId="256"/>
            <ac:picMk id="3" creationId="{D76E3863-834C-79F5-DB1E-ECD053CC26B1}"/>
          </ac:picMkLst>
        </pc:picChg>
        <pc:picChg chg="del">
          <ac:chgData name="Matt Dickinson" userId="9150d183-9d02-4e94-b720-60c1ab7c94d1" providerId="ADAL" clId="{E03D98E9-B88E-4FAA-AB53-542A2A5B6710}" dt="2024-08-11T23:30:07.554" v="0" actId="478"/>
          <ac:picMkLst>
            <pc:docMk/>
            <pc:sldMk cId="2798343093" sldId="256"/>
            <ac:picMk id="4" creationId="{12B85A62-7C60-8B1C-CC11-A670C9085186}"/>
          </ac:picMkLst>
        </pc:picChg>
        <pc:picChg chg="add del mod">
          <ac:chgData name="Matt Dickinson" userId="9150d183-9d02-4e94-b720-60c1ab7c94d1" providerId="ADAL" clId="{E03D98E9-B88E-4FAA-AB53-542A2A5B6710}" dt="2024-08-11T23:36:38.493" v="19" actId="478"/>
          <ac:picMkLst>
            <pc:docMk/>
            <pc:sldMk cId="2798343093" sldId="256"/>
            <ac:picMk id="6" creationId="{37B6F65B-604E-2F3F-3812-DE48B9E6817F}"/>
          </ac:picMkLst>
        </pc:picChg>
        <pc:picChg chg="add mod">
          <ac:chgData name="Matt Dickinson" userId="9150d183-9d02-4e94-b720-60c1ab7c94d1" providerId="ADAL" clId="{E03D98E9-B88E-4FAA-AB53-542A2A5B6710}" dt="2024-08-11T23:37:42.496" v="22" actId="962"/>
          <ac:picMkLst>
            <pc:docMk/>
            <pc:sldMk cId="2798343093" sldId="256"/>
            <ac:picMk id="8" creationId="{B0F78D12-D179-4C35-AA71-B7E5DD6F0E9C}"/>
          </ac:picMkLst>
        </pc:picChg>
      </pc:sldChg>
      <pc:sldChg chg="addSp delSp modSp mod">
        <pc:chgData name="Matt Dickinson" userId="9150d183-9d02-4e94-b720-60c1ab7c94d1" providerId="ADAL" clId="{E03D98E9-B88E-4FAA-AB53-542A2A5B6710}" dt="2024-08-11T23:31:11.171" v="9" actId="1076"/>
        <pc:sldMkLst>
          <pc:docMk/>
          <pc:sldMk cId="1556710283" sldId="257"/>
        </pc:sldMkLst>
        <pc:graphicFrameChg chg="del">
          <ac:chgData name="Matt Dickinson" userId="9150d183-9d02-4e94-b720-60c1ab7c94d1" providerId="ADAL" clId="{E03D98E9-B88E-4FAA-AB53-542A2A5B6710}" dt="2024-08-11T23:30:10.375" v="1" actId="478"/>
          <ac:graphicFrameMkLst>
            <pc:docMk/>
            <pc:sldMk cId="1556710283" sldId="257"/>
            <ac:graphicFrameMk id="2" creationId="{3778CD58-671A-E503-3E8A-D6DBCFEC5E82}"/>
          </ac:graphicFrameMkLst>
        </pc:graphicFrameChg>
        <pc:graphicFrameChg chg="add mod">
          <ac:chgData name="Matt Dickinson" userId="9150d183-9d02-4e94-b720-60c1ab7c94d1" providerId="ADAL" clId="{E03D98E9-B88E-4FAA-AB53-542A2A5B6710}" dt="2024-08-11T23:31:11.171" v="9" actId="1076"/>
          <ac:graphicFrameMkLst>
            <pc:docMk/>
            <pc:sldMk cId="1556710283" sldId="257"/>
            <ac:graphicFrameMk id="3" creationId="{C0B52EB6-371E-8B64-0BE6-C3B16B0FC7A2}"/>
          </ac:graphicFrameMkLst>
        </pc:graphicFrameChg>
      </pc:sldChg>
    </pc:docChg>
  </pc:docChgLst>
  <pc:docChgLst>
    <pc:chgData name="Matt Dickinson" userId="9150d183-9d02-4e94-b720-60c1ab7c94d1" providerId="ADAL" clId="{C691E952-90D3-49E7-8632-106DE4D6A49E}"/>
    <pc:docChg chg="custSel delSld modSld">
      <pc:chgData name="Matt Dickinson" userId="9150d183-9d02-4e94-b720-60c1ab7c94d1" providerId="ADAL" clId="{C691E952-90D3-49E7-8632-106DE4D6A49E}" dt="2024-08-17T23:34:38.673" v="14" actId="2696"/>
      <pc:docMkLst>
        <pc:docMk/>
      </pc:docMkLst>
      <pc:sldChg chg="addSp delSp modSp mod">
        <pc:chgData name="Matt Dickinson" userId="9150d183-9d02-4e94-b720-60c1ab7c94d1" providerId="ADAL" clId="{C691E952-90D3-49E7-8632-106DE4D6A49E}" dt="2024-08-17T22:43:45.527" v="5" actId="962"/>
        <pc:sldMkLst>
          <pc:docMk/>
          <pc:sldMk cId="2798343093" sldId="256"/>
        </pc:sldMkLst>
        <pc:picChg chg="add mod">
          <ac:chgData name="Matt Dickinson" userId="9150d183-9d02-4e94-b720-60c1ab7c94d1" providerId="ADAL" clId="{C691E952-90D3-49E7-8632-106DE4D6A49E}" dt="2024-08-17T22:43:45.527" v="5" actId="962"/>
          <ac:picMkLst>
            <pc:docMk/>
            <pc:sldMk cId="2798343093" sldId="256"/>
            <ac:picMk id="3" creationId="{579EEC17-300D-61F0-963F-C140251E6740}"/>
          </ac:picMkLst>
        </pc:picChg>
        <pc:picChg chg="del">
          <ac:chgData name="Matt Dickinson" userId="9150d183-9d02-4e94-b720-60c1ab7c94d1" providerId="ADAL" clId="{C691E952-90D3-49E7-8632-106DE4D6A49E}" dt="2024-08-17T22:43:07.798" v="0" actId="478"/>
          <ac:picMkLst>
            <pc:docMk/>
            <pc:sldMk cId="2798343093" sldId="256"/>
            <ac:picMk id="4" creationId="{51519430-C5A2-CEF6-7F76-4F061ACE8532}"/>
          </ac:picMkLst>
        </pc:picChg>
      </pc:sldChg>
      <pc:sldChg chg="delSp del mod">
        <pc:chgData name="Matt Dickinson" userId="9150d183-9d02-4e94-b720-60c1ab7c94d1" providerId="ADAL" clId="{C691E952-90D3-49E7-8632-106DE4D6A49E}" dt="2024-08-17T23:34:38.673" v="14" actId="2696"/>
        <pc:sldMkLst>
          <pc:docMk/>
          <pc:sldMk cId="1556710283" sldId="257"/>
        </pc:sldMkLst>
        <pc:picChg chg="del">
          <ac:chgData name="Matt Dickinson" userId="9150d183-9d02-4e94-b720-60c1ab7c94d1" providerId="ADAL" clId="{C691E952-90D3-49E7-8632-106DE4D6A49E}" dt="2024-08-17T22:43:11.028" v="1" actId="478"/>
          <ac:picMkLst>
            <pc:docMk/>
            <pc:sldMk cId="1556710283" sldId="257"/>
            <ac:picMk id="4" creationId="{0A91C793-95E7-558E-2799-80685559AF83}"/>
          </ac:picMkLst>
        </pc:picChg>
      </pc:sldChg>
      <pc:sldChg chg="addSp delSp modSp mod">
        <pc:chgData name="Matt Dickinson" userId="9150d183-9d02-4e94-b720-60c1ab7c94d1" providerId="ADAL" clId="{C691E952-90D3-49E7-8632-106DE4D6A49E}" dt="2024-08-17T23:34:31.107" v="13" actId="1076"/>
        <pc:sldMkLst>
          <pc:docMk/>
          <pc:sldMk cId="1246783425" sldId="258"/>
        </pc:sldMkLst>
        <pc:graphicFrameChg chg="add del mod">
          <ac:chgData name="Matt Dickinson" userId="9150d183-9d02-4e94-b720-60c1ab7c94d1" providerId="ADAL" clId="{C691E952-90D3-49E7-8632-106DE4D6A49E}" dt="2024-08-17T23:33:30.732" v="7" actId="478"/>
          <ac:graphicFrameMkLst>
            <pc:docMk/>
            <pc:sldMk cId="1246783425" sldId="258"/>
            <ac:graphicFrameMk id="2" creationId="{A097D6BD-CA68-632B-BCC3-E3DA34EFB3DB}"/>
          </ac:graphicFrameMkLst>
        </pc:graphicFrameChg>
        <pc:picChg chg="del">
          <ac:chgData name="Matt Dickinson" userId="9150d183-9d02-4e94-b720-60c1ab7c94d1" providerId="ADAL" clId="{C691E952-90D3-49E7-8632-106DE4D6A49E}" dt="2024-08-17T22:43:14.290" v="2" actId="478"/>
          <ac:picMkLst>
            <pc:docMk/>
            <pc:sldMk cId="1246783425" sldId="258"/>
            <ac:picMk id="3" creationId="{DC2CB5BF-7A7D-644C-B856-7684B96A02F5}"/>
          </ac:picMkLst>
        </pc:picChg>
        <pc:picChg chg="add mod">
          <ac:chgData name="Matt Dickinson" userId="9150d183-9d02-4e94-b720-60c1ab7c94d1" providerId="ADAL" clId="{C691E952-90D3-49E7-8632-106DE4D6A49E}" dt="2024-08-17T23:34:31.107" v="13" actId="1076"/>
          <ac:picMkLst>
            <pc:docMk/>
            <pc:sldMk cId="1246783425" sldId="258"/>
            <ac:picMk id="5" creationId="{65400757-BFA0-B917-FDEB-16B666A9C96B}"/>
          </ac:picMkLst>
        </pc:picChg>
      </pc:sldChg>
    </pc:docChg>
  </pc:docChgLst>
  <pc:docChgLst>
    <pc:chgData name="Matt Dickinson" userId="9150d183-9d02-4e94-b720-60c1ab7c94d1" providerId="ADAL" clId="{51B2FACF-E795-41CD-A100-D9C9964317B2}"/>
    <pc:docChg chg="custSel addSld modSld">
      <pc:chgData name="Matt Dickinson" userId="9150d183-9d02-4e94-b720-60c1ab7c94d1" providerId="ADAL" clId="{51B2FACF-E795-41CD-A100-D9C9964317B2}" dt="2024-08-16T23:02:09.574" v="25" actId="1076"/>
      <pc:docMkLst>
        <pc:docMk/>
      </pc:docMkLst>
      <pc:sldChg chg="addSp delSp modSp mod">
        <pc:chgData name="Matt Dickinson" userId="9150d183-9d02-4e94-b720-60c1ab7c94d1" providerId="ADAL" clId="{51B2FACF-E795-41CD-A100-D9C9964317B2}" dt="2024-08-16T22:41:58.688" v="16" actId="962"/>
        <pc:sldMkLst>
          <pc:docMk/>
          <pc:sldMk cId="2798343093" sldId="256"/>
        </pc:sldMkLst>
        <pc:picChg chg="add del mod">
          <ac:chgData name="Matt Dickinson" userId="9150d183-9d02-4e94-b720-60c1ab7c94d1" providerId="ADAL" clId="{51B2FACF-E795-41CD-A100-D9C9964317B2}" dt="2024-08-16T22:41:27.675" v="13" actId="478"/>
          <ac:picMkLst>
            <pc:docMk/>
            <pc:sldMk cId="2798343093" sldId="256"/>
            <ac:picMk id="3" creationId="{10A5B6A4-196B-7D52-4BD2-F6B3294931E5}"/>
          </ac:picMkLst>
        </pc:picChg>
        <pc:picChg chg="add mod">
          <ac:chgData name="Matt Dickinson" userId="9150d183-9d02-4e94-b720-60c1ab7c94d1" providerId="ADAL" clId="{51B2FACF-E795-41CD-A100-D9C9964317B2}" dt="2024-08-16T22:41:58.688" v="16" actId="962"/>
          <ac:picMkLst>
            <pc:docMk/>
            <pc:sldMk cId="2798343093" sldId="256"/>
            <ac:picMk id="4" creationId="{51519430-C5A2-CEF6-7F76-4F061ACE8532}"/>
          </ac:picMkLst>
        </pc:picChg>
        <pc:picChg chg="del">
          <ac:chgData name="Matt Dickinson" userId="9150d183-9d02-4e94-b720-60c1ab7c94d1" providerId="ADAL" clId="{51B2FACF-E795-41CD-A100-D9C9964317B2}" dt="2024-08-16T17:28:41.651" v="0" actId="478"/>
          <ac:picMkLst>
            <pc:docMk/>
            <pc:sldMk cId="2798343093" sldId="256"/>
            <ac:picMk id="1026" creationId="{D6C283B3-C2A9-AD93-F242-9BBEF5DBD891}"/>
          </ac:picMkLst>
        </pc:picChg>
      </pc:sldChg>
      <pc:sldChg chg="addSp delSp modSp mod">
        <pc:chgData name="Matt Dickinson" userId="9150d183-9d02-4e94-b720-60c1ab7c94d1" providerId="ADAL" clId="{51B2FACF-E795-41CD-A100-D9C9964317B2}" dt="2024-08-16T23:02:09.574" v="25" actId="1076"/>
        <pc:sldMkLst>
          <pc:docMk/>
          <pc:sldMk cId="1556710283" sldId="257"/>
        </pc:sldMkLst>
        <pc:graphicFrameChg chg="del">
          <ac:chgData name="Matt Dickinson" userId="9150d183-9d02-4e94-b720-60c1ab7c94d1" providerId="ADAL" clId="{51B2FACF-E795-41CD-A100-D9C9964317B2}" dt="2024-08-16T23:01:30.867" v="17" actId="21"/>
          <ac:graphicFrameMkLst>
            <pc:docMk/>
            <pc:sldMk cId="1556710283" sldId="257"/>
            <ac:graphicFrameMk id="2" creationId="{AA28D024-5743-5AD0-33F1-9E21B243B3FB}"/>
          </ac:graphicFrameMkLst>
        </pc:graphicFrameChg>
        <pc:graphicFrameChg chg="del">
          <ac:chgData name="Matt Dickinson" userId="9150d183-9d02-4e94-b720-60c1ab7c94d1" providerId="ADAL" clId="{51B2FACF-E795-41CD-A100-D9C9964317B2}" dt="2024-08-16T17:28:44.536" v="1" actId="478"/>
          <ac:graphicFrameMkLst>
            <pc:docMk/>
            <pc:sldMk cId="1556710283" sldId="257"/>
            <ac:graphicFrameMk id="3" creationId="{9B16A944-6E42-D15B-8BBD-646C0247E304}"/>
          </ac:graphicFrameMkLst>
        </pc:graphicFrameChg>
        <pc:picChg chg="add mod">
          <ac:chgData name="Matt Dickinson" userId="9150d183-9d02-4e94-b720-60c1ab7c94d1" providerId="ADAL" clId="{51B2FACF-E795-41CD-A100-D9C9964317B2}" dt="2024-08-16T23:02:09.574" v="25" actId="1076"/>
          <ac:picMkLst>
            <pc:docMk/>
            <pc:sldMk cId="1556710283" sldId="257"/>
            <ac:picMk id="4" creationId="{0A91C793-95E7-558E-2799-80685559AF83}"/>
          </ac:picMkLst>
        </pc:picChg>
      </pc:sldChg>
      <pc:sldChg chg="addSp modSp add mod">
        <pc:chgData name="Matt Dickinson" userId="9150d183-9d02-4e94-b720-60c1ab7c94d1" providerId="ADAL" clId="{51B2FACF-E795-41CD-A100-D9C9964317B2}" dt="2024-08-16T17:29:27.832" v="9" actId="1076"/>
        <pc:sldMkLst>
          <pc:docMk/>
          <pc:sldMk cId="1246783425" sldId="258"/>
        </pc:sldMkLst>
        <pc:picChg chg="add mod">
          <ac:chgData name="Matt Dickinson" userId="9150d183-9d02-4e94-b720-60c1ab7c94d1" providerId="ADAL" clId="{51B2FACF-E795-41CD-A100-D9C9964317B2}" dt="2024-08-16T17:29:27.832" v="9" actId="1076"/>
          <ac:picMkLst>
            <pc:docMk/>
            <pc:sldMk cId="1246783425" sldId="258"/>
            <ac:picMk id="3" creationId="{DC2CB5BF-7A7D-644C-B856-7684B96A02F5}"/>
          </ac:picMkLst>
        </pc:picChg>
      </pc:sldChg>
    </pc:docChg>
  </pc:docChgLst>
  <pc:docChgLst>
    <pc:chgData name="Matt Dickinson" userId="9150d183-9d02-4e94-b720-60c1ab7c94d1" providerId="ADAL" clId="{1CC8DB0E-AFA2-45BB-8188-12A6F67EB0F3}"/>
    <pc:docChg chg="undo custSel modSld">
      <pc:chgData name="Matt Dickinson" userId="9150d183-9d02-4e94-b720-60c1ab7c94d1" providerId="ADAL" clId="{1CC8DB0E-AFA2-45BB-8188-12A6F67EB0F3}" dt="2024-08-21T22:53:30.961" v="13" actId="962"/>
      <pc:docMkLst>
        <pc:docMk/>
      </pc:docMkLst>
      <pc:sldChg chg="addSp delSp modSp mod">
        <pc:chgData name="Matt Dickinson" userId="9150d183-9d02-4e94-b720-60c1ab7c94d1" providerId="ADAL" clId="{1CC8DB0E-AFA2-45BB-8188-12A6F67EB0F3}" dt="2024-08-21T22:53:30.961" v="13" actId="962"/>
        <pc:sldMkLst>
          <pc:docMk/>
          <pc:sldMk cId="2798343093" sldId="256"/>
        </pc:sldMkLst>
        <pc:picChg chg="add mod">
          <ac:chgData name="Matt Dickinson" userId="9150d183-9d02-4e94-b720-60c1ab7c94d1" providerId="ADAL" clId="{1CC8DB0E-AFA2-45BB-8188-12A6F67EB0F3}" dt="2024-08-21T22:53:30.961" v="13" actId="962"/>
          <ac:picMkLst>
            <pc:docMk/>
            <pc:sldMk cId="2798343093" sldId="256"/>
            <ac:picMk id="3" creationId="{8A5B278F-AB1A-EF00-4367-7A3916003E99}"/>
          </ac:picMkLst>
        </pc:picChg>
        <pc:picChg chg="del">
          <ac:chgData name="Matt Dickinson" userId="9150d183-9d02-4e94-b720-60c1ab7c94d1" providerId="ADAL" clId="{1CC8DB0E-AFA2-45BB-8188-12A6F67EB0F3}" dt="2024-08-21T20:48:07.251" v="0" actId="478"/>
          <ac:picMkLst>
            <pc:docMk/>
            <pc:sldMk cId="2798343093" sldId="256"/>
            <ac:picMk id="4" creationId="{7166C8B0-B5E5-BB84-0163-5A808D0A4129}"/>
          </ac:picMkLst>
        </pc:picChg>
      </pc:sldChg>
      <pc:sldChg chg="addSp delSp modSp mod setBg">
        <pc:chgData name="Matt Dickinson" userId="9150d183-9d02-4e94-b720-60c1ab7c94d1" providerId="ADAL" clId="{1CC8DB0E-AFA2-45BB-8188-12A6F67EB0F3}" dt="2024-08-21T20:49:28.112" v="10" actId="1076"/>
        <pc:sldMkLst>
          <pc:docMk/>
          <pc:sldMk cId="1246783425" sldId="258"/>
        </pc:sldMkLst>
        <pc:spChg chg="add del">
          <ac:chgData name="Matt Dickinson" userId="9150d183-9d02-4e94-b720-60c1ab7c94d1" providerId="ADAL" clId="{1CC8DB0E-AFA2-45BB-8188-12A6F67EB0F3}" dt="2024-08-21T20:49:09.609" v="8" actId="26606"/>
          <ac:spMkLst>
            <pc:docMk/>
            <pc:sldMk cId="1246783425" sldId="258"/>
            <ac:spMk id="8" creationId="{42A4FC2C-047E-45A5-965D-8E1E3BF09BC6}"/>
          </ac:spMkLst>
        </pc:spChg>
        <pc:picChg chg="add mod">
          <ac:chgData name="Matt Dickinson" userId="9150d183-9d02-4e94-b720-60c1ab7c94d1" providerId="ADAL" clId="{1CC8DB0E-AFA2-45BB-8188-12A6F67EB0F3}" dt="2024-08-21T20:49:28.112" v="10" actId="1076"/>
          <ac:picMkLst>
            <pc:docMk/>
            <pc:sldMk cId="1246783425" sldId="258"/>
            <ac:picMk id="3" creationId="{5921FC56-2DDF-56F3-6FBC-3BD290F3A9CE}"/>
          </ac:picMkLst>
        </pc:picChg>
        <pc:picChg chg="del">
          <ac:chgData name="Matt Dickinson" userId="9150d183-9d02-4e94-b720-60c1ab7c94d1" providerId="ADAL" clId="{1CC8DB0E-AFA2-45BB-8188-12A6F67EB0F3}" dt="2024-08-21T20:48:09.672" v="1" actId="478"/>
          <ac:picMkLst>
            <pc:docMk/>
            <pc:sldMk cId="1246783425" sldId="258"/>
            <ac:picMk id="4" creationId="{6390486C-8652-6DE0-9846-1B15752809D3}"/>
          </ac:picMkLst>
        </pc:picChg>
      </pc:sldChg>
    </pc:docChg>
  </pc:docChgLst>
  <pc:docChgLst>
    <pc:chgData name="Matt Dickinson" userId="9150d183-9d02-4e94-b720-60c1ab7c94d1" providerId="ADAL" clId="{E15BAF70-D423-42DC-AE51-0B16EDE3AB82}"/>
    <pc:docChg chg="custSel modSld">
      <pc:chgData name="Matt Dickinson" userId="9150d183-9d02-4e94-b720-60c1ab7c94d1" providerId="ADAL" clId="{E15BAF70-D423-42DC-AE51-0B16EDE3AB82}" dt="2024-07-23T23:37:57.497" v="13" actId="962"/>
      <pc:docMkLst>
        <pc:docMk/>
      </pc:docMkLst>
      <pc:sldChg chg="addSp delSp modSp mod">
        <pc:chgData name="Matt Dickinson" userId="9150d183-9d02-4e94-b720-60c1ab7c94d1" providerId="ADAL" clId="{E15BAF70-D423-42DC-AE51-0B16EDE3AB82}" dt="2024-07-23T23:37:57.497" v="13" actId="962"/>
        <pc:sldMkLst>
          <pc:docMk/>
          <pc:sldMk cId="2798343093" sldId="256"/>
        </pc:sldMkLst>
        <pc:picChg chg="add del mod">
          <ac:chgData name="Matt Dickinson" userId="9150d183-9d02-4e94-b720-60c1ab7c94d1" providerId="ADAL" clId="{E15BAF70-D423-42DC-AE51-0B16EDE3AB82}" dt="2024-07-23T23:37:37.911" v="10" actId="478"/>
          <ac:picMkLst>
            <pc:docMk/>
            <pc:sldMk cId="2798343093" sldId="256"/>
            <ac:picMk id="3" creationId="{6F8B8649-7ED0-3DE9-67DF-6739A9433000}"/>
          </ac:picMkLst>
        </pc:picChg>
        <pc:picChg chg="del">
          <ac:chgData name="Matt Dickinson" userId="9150d183-9d02-4e94-b720-60c1ab7c94d1" providerId="ADAL" clId="{E15BAF70-D423-42DC-AE51-0B16EDE3AB82}" dt="2024-07-23T21:36:17.696" v="0" actId="478"/>
          <ac:picMkLst>
            <pc:docMk/>
            <pc:sldMk cId="2798343093" sldId="256"/>
            <ac:picMk id="3" creationId="{74878C93-F76E-E681-18E7-30D4204EE08C}"/>
          </ac:picMkLst>
        </pc:picChg>
        <pc:picChg chg="add mod">
          <ac:chgData name="Matt Dickinson" userId="9150d183-9d02-4e94-b720-60c1ab7c94d1" providerId="ADAL" clId="{E15BAF70-D423-42DC-AE51-0B16EDE3AB82}" dt="2024-07-23T23:37:57.497" v="13" actId="962"/>
          <ac:picMkLst>
            <pc:docMk/>
            <pc:sldMk cId="2798343093" sldId="256"/>
            <ac:picMk id="4" creationId="{46B595BD-A00E-BE75-8868-0855969619FF}"/>
          </ac:picMkLst>
        </pc:picChg>
      </pc:sldChg>
      <pc:sldChg chg="delSp modSp mod">
        <pc:chgData name="Matt Dickinson" userId="9150d183-9d02-4e94-b720-60c1ab7c94d1" providerId="ADAL" clId="{E15BAF70-D423-42DC-AE51-0B16EDE3AB82}" dt="2024-07-23T23:32:43.322" v="6" actId="1076"/>
        <pc:sldMkLst>
          <pc:docMk/>
          <pc:sldMk cId="1556710283" sldId="257"/>
        </pc:sldMkLst>
        <pc:graphicFrameChg chg="del">
          <ac:chgData name="Matt Dickinson" userId="9150d183-9d02-4e94-b720-60c1ab7c94d1" providerId="ADAL" clId="{E15BAF70-D423-42DC-AE51-0B16EDE3AB82}" dt="2024-07-23T21:36:20.314" v="1" actId="478"/>
          <ac:graphicFrameMkLst>
            <pc:docMk/>
            <pc:sldMk cId="1556710283" sldId="257"/>
            <ac:graphicFrameMk id="2" creationId="{2AB8F064-486B-5A8F-DEB6-271AF34266C7}"/>
          </ac:graphicFrameMkLst>
        </pc:graphicFrameChg>
        <pc:graphicFrameChg chg="mod">
          <ac:chgData name="Matt Dickinson" userId="9150d183-9d02-4e94-b720-60c1ab7c94d1" providerId="ADAL" clId="{E15BAF70-D423-42DC-AE51-0B16EDE3AB82}" dt="2024-07-23T23:32:43.322" v="6" actId="1076"/>
          <ac:graphicFrameMkLst>
            <pc:docMk/>
            <pc:sldMk cId="1556710283" sldId="257"/>
            <ac:graphicFrameMk id="2" creationId="{8CB00ACD-E7F1-D022-380E-CDCB27095697}"/>
          </ac:graphicFrameMkLst>
        </pc:graphicFrameChg>
      </pc:sldChg>
    </pc:docChg>
  </pc:docChgLst>
  <pc:docChgLst>
    <pc:chgData name="Matt Dickinson" userId="9150d183-9d02-4e94-b720-60c1ab7c94d1" providerId="ADAL" clId="{C5AB06F1-3B81-4806-80CA-86CDC243C558}"/>
    <pc:docChg chg="custSel modSld">
      <pc:chgData name="Matt Dickinson" userId="9150d183-9d02-4e94-b720-60c1ab7c94d1" providerId="ADAL" clId="{C5AB06F1-3B81-4806-80CA-86CDC243C558}" dt="2024-07-24T23:42:56.169" v="14" actId="962"/>
      <pc:docMkLst>
        <pc:docMk/>
      </pc:docMkLst>
      <pc:sldChg chg="addSp delSp modSp mod">
        <pc:chgData name="Matt Dickinson" userId="9150d183-9d02-4e94-b720-60c1ab7c94d1" providerId="ADAL" clId="{C5AB06F1-3B81-4806-80CA-86CDC243C558}" dt="2024-07-24T23:42:56.169" v="14" actId="962"/>
        <pc:sldMkLst>
          <pc:docMk/>
          <pc:sldMk cId="2798343093" sldId="256"/>
        </pc:sldMkLst>
        <pc:picChg chg="add del mod modCrop">
          <ac:chgData name="Matt Dickinson" userId="9150d183-9d02-4e94-b720-60c1ab7c94d1" providerId="ADAL" clId="{C5AB06F1-3B81-4806-80CA-86CDC243C558}" dt="2024-07-24T23:42:31.711" v="11" actId="478"/>
          <ac:picMkLst>
            <pc:docMk/>
            <pc:sldMk cId="2798343093" sldId="256"/>
            <ac:picMk id="3" creationId="{E1426EEF-64F1-E29D-9709-4832EF666381}"/>
          </ac:picMkLst>
        </pc:picChg>
        <pc:picChg chg="del">
          <ac:chgData name="Matt Dickinson" userId="9150d183-9d02-4e94-b720-60c1ab7c94d1" providerId="ADAL" clId="{C5AB06F1-3B81-4806-80CA-86CDC243C558}" dt="2024-07-24T23:05:13.317" v="0" actId="478"/>
          <ac:picMkLst>
            <pc:docMk/>
            <pc:sldMk cId="2798343093" sldId="256"/>
            <ac:picMk id="4" creationId="{46B595BD-A00E-BE75-8868-0855969619FF}"/>
          </ac:picMkLst>
        </pc:picChg>
        <pc:picChg chg="add mod">
          <ac:chgData name="Matt Dickinson" userId="9150d183-9d02-4e94-b720-60c1ab7c94d1" providerId="ADAL" clId="{C5AB06F1-3B81-4806-80CA-86CDC243C558}" dt="2024-07-24T23:42:56.169" v="14" actId="962"/>
          <ac:picMkLst>
            <pc:docMk/>
            <pc:sldMk cId="2798343093" sldId="256"/>
            <ac:picMk id="4" creationId="{F4FC24DD-2A21-0824-6AEB-CBCE09A29A08}"/>
          </ac:picMkLst>
        </pc:picChg>
      </pc:sldChg>
      <pc:sldChg chg="addSp delSp modSp mod">
        <pc:chgData name="Matt Dickinson" userId="9150d183-9d02-4e94-b720-60c1ab7c94d1" providerId="ADAL" clId="{C5AB06F1-3B81-4806-80CA-86CDC243C558}" dt="2024-07-24T23:39:21.551" v="8" actId="1076"/>
        <pc:sldMkLst>
          <pc:docMk/>
          <pc:sldMk cId="1556710283" sldId="257"/>
        </pc:sldMkLst>
        <pc:graphicFrameChg chg="add mod">
          <ac:chgData name="Matt Dickinson" userId="9150d183-9d02-4e94-b720-60c1ab7c94d1" providerId="ADAL" clId="{C5AB06F1-3B81-4806-80CA-86CDC243C558}" dt="2024-07-24T23:39:21.551" v="8" actId="1076"/>
          <ac:graphicFrameMkLst>
            <pc:docMk/>
            <pc:sldMk cId="1556710283" sldId="257"/>
            <ac:graphicFrameMk id="2" creationId="{77050580-F49A-992B-2574-0F10EE560361}"/>
          </ac:graphicFrameMkLst>
        </pc:graphicFrameChg>
        <pc:graphicFrameChg chg="del">
          <ac:chgData name="Matt Dickinson" userId="9150d183-9d02-4e94-b720-60c1ab7c94d1" providerId="ADAL" clId="{C5AB06F1-3B81-4806-80CA-86CDC243C558}" dt="2024-07-24T23:05:15.124" v="1" actId="478"/>
          <ac:graphicFrameMkLst>
            <pc:docMk/>
            <pc:sldMk cId="1556710283" sldId="257"/>
            <ac:graphicFrameMk id="2" creationId="{8CB00ACD-E7F1-D022-380E-CDCB27095697}"/>
          </ac:graphicFrameMkLst>
        </pc:graphicFrameChg>
      </pc:sldChg>
    </pc:docChg>
  </pc:docChgLst>
  <pc:docChgLst>
    <pc:chgData name="Matt Dickinson" userId="9150d183-9d02-4e94-b720-60c1ab7c94d1" providerId="ADAL" clId="{B3AB3BF0-A255-4BE6-955B-A676752D9B8B}"/>
    <pc:docChg chg="custSel modSld">
      <pc:chgData name="Matt Dickinson" userId="9150d183-9d02-4e94-b720-60c1ab7c94d1" providerId="ADAL" clId="{B3AB3BF0-A255-4BE6-955B-A676752D9B8B}" dt="2024-08-18T23:15:48.626" v="16" actId="962"/>
      <pc:docMkLst>
        <pc:docMk/>
      </pc:docMkLst>
      <pc:sldChg chg="addSp delSp modSp mod">
        <pc:chgData name="Matt Dickinson" userId="9150d183-9d02-4e94-b720-60c1ab7c94d1" providerId="ADAL" clId="{B3AB3BF0-A255-4BE6-955B-A676752D9B8B}" dt="2024-08-18T23:15:48.626" v="16" actId="962"/>
        <pc:sldMkLst>
          <pc:docMk/>
          <pc:sldMk cId="2798343093" sldId="256"/>
        </pc:sldMkLst>
        <pc:picChg chg="add del mod">
          <ac:chgData name="Matt Dickinson" userId="9150d183-9d02-4e94-b720-60c1ab7c94d1" providerId="ADAL" clId="{B3AB3BF0-A255-4BE6-955B-A676752D9B8B}" dt="2024-08-18T23:14:26.115" v="13" actId="21"/>
          <ac:picMkLst>
            <pc:docMk/>
            <pc:sldMk cId="2798343093" sldId="256"/>
            <ac:picMk id="3" creationId="{32B01C62-2748-6B45-29AD-CADA464E9A85}"/>
          </ac:picMkLst>
        </pc:picChg>
        <pc:picChg chg="del">
          <ac:chgData name="Matt Dickinson" userId="9150d183-9d02-4e94-b720-60c1ab7c94d1" providerId="ADAL" clId="{B3AB3BF0-A255-4BE6-955B-A676752D9B8B}" dt="2024-08-18T21:27:33.560" v="0" actId="478"/>
          <ac:picMkLst>
            <pc:docMk/>
            <pc:sldMk cId="2798343093" sldId="256"/>
            <ac:picMk id="3" creationId="{579EEC17-300D-61F0-963F-C140251E6740}"/>
          </ac:picMkLst>
        </pc:picChg>
        <pc:picChg chg="add mod">
          <ac:chgData name="Matt Dickinson" userId="9150d183-9d02-4e94-b720-60c1ab7c94d1" providerId="ADAL" clId="{B3AB3BF0-A255-4BE6-955B-A676752D9B8B}" dt="2024-08-18T23:15:48.626" v="16" actId="962"/>
          <ac:picMkLst>
            <pc:docMk/>
            <pc:sldMk cId="2798343093" sldId="256"/>
            <ac:picMk id="5" creationId="{EF1792DC-1164-6E02-0F8A-73EA7C1309E4}"/>
          </ac:picMkLst>
        </pc:picChg>
      </pc:sldChg>
      <pc:sldChg chg="addSp delSp modSp mod">
        <pc:chgData name="Matt Dickinson" userId="9150d183-9d02-4e94-b720-60c1ab7c94d1" providerId="ADAL" clId="{B3AB3BF0-A255-4BE6-955B-A676752D9B8B}" dt="2024-08-18T22:59:40.331" v="9" actId="1076"/>
        <pc:sldMkLst>
          <pc:docMk/>
          <pc:sldMk cId="1246783425" sldId="258"/>
        </pc:sldMkLst>
        <pc:picChg chg="add mod">
          <ac:chgData name="Matt Dickinson" userId="9150d183-9d02-4e94-b720-60c1ab7c94d1" providerId="ADAL" clId="{B3AB3BF0-A255-4BE6-955B-A676752D9B8B}" dt="2024-08-18T22:59:40.331" v="9" actId="1076"/>
          <ac:picMkLst>
            <pc:docMk/>
            <pc:sldMk cId="1246783425" sldId="258"/>
            <ac:picMk id="3" creationId="{68B7A09F-3A9D-34BB-8C3C-4032D338CA19}"/>
          </ac:picMkLst>
        </pc:picChg>
        <pc:picChg chg="del">
          <ac:chgData name="Matt Dickinson" userId="9150d183-9d02-4e94-b720-60c1ab7c94d1" providerId="ADAL" clId="{B3AB3BF0-A255-4BE6-955B-A676752D9B8B}" dt="2024-08-18T21:27:35.477" v="1" actId="478"/>
          <ac:picMkLst>
            <pc:docMk/>
            <pc:sldMk cId="1246783425" sldId="258"/>
            <ac:picMk id="5" creationId="{65400757-BFA0-B917-FDEB-16B666A9C96B}"/>
          </ac:picMkLst>
        </pc:picChg>
      </pc:sldChg>
    </pc:docChg>
  </pc:docChgLst>
  <pc:docChgLst>
    <pc:chgData name="Matt Dickinson" userId="9150d183-9d02-4e94-b720-60c1ab7c94d1" providerId="ADAL" clId="{24D16D7C-00D8-4255-ABE3-DA6F45BDEC02}"/>
    <pc:docChg chg="custSel delSld modSld">
      <pc:chgData name="Matt Dickinson" userId="9150d183-9d02-4e94-b720-60c1ab7c94d1" providerId="ADAL" clId="{24D16D7C-00D8-4255-ABE3-DA6F45BDEC02}" dt="2024-08-15T23:36:10.833" v="16"/>
      <pc:docMkLst>
        <pc:docMk/>
      </pc:docMkLst>
      <pc:sldChg chg="addSp delSp modSp mod">
        <pc:chgData name="Matt Dickinson" userId="9150d183-9d02-4e94-b720-60c1ab7c94d1" providerId="ADAL" clId="{24D16D7C-00D8-4255-ABE3-DA6F45BDEC02}" dt="2024-08-15T23:36:10.833" v="16"/>
        <pc:sldMkLst>
          <pc:docMk/>
          <pc:sldMk cId="2798343093" sldId="256"/>
        </pc:sldMkLst>
        <pc:picChg chg="add del mod">
          <ac:chgData name="Matt Dickinson" userId="9150d183-9d02-4e94-b720-60c1ab7c94d1" providerId="ADAL" clId="{24D16D7C-00D8-4255-ABE3-DA6F45BDEC02}" dt="2024-08-15T23:34:32.113" v="15" actId="21"/>
          <ac:picMkLst>
            <pc:docMk/>
            <pc:sldMk cId="2798343093" sldId="256"/>
            <ac:picMk id="3" creationId="{2879751A-0EC7-B553-2A79-A18167D46EE3}"/>
          </ac:picMkLst>
        </pc:picChg>
        <pc:picChg chg="del">
          <ac:chgData name="Matt Dickinson" userId="9150d183-9d02-4e94-b720-60c1ab7c94d1" providerId="ADAL" clId="{24D16D7C-00D8-4255-ABE3-DA6F45BDEC02}" dt="2024-08-15T22:54:05.491" v="0" actId="478"/>
          <ac:picMkLst>
            <pc:docMk/>
            <pc:sldMk cId="2798343093" sldId="256"/>
            <ac:picMk id="5" creationId="{6B2A7251-99A6-E58B-2808-5696CAC0116F}"/>
          </ac:picMkLst>
        </pc:picChg>
        <pc:picChg chg="add">
          <ac:chgData name="Matt Dickinson" userId="9150d183-9d02-4e94-b720-60c1ab7c94d1" providerId="ADAL" clId="{24D16D7C-00D8-4255-ABE3-DA6F45BDEC02}" dt="2024-08-15T23:36:10.833" v="16"/>
          <ac:picMkLst>
            <pc:docMk/>
            <pc:sldMk cId="2798343093" sldId="256"/>
            <ac:picMk id="1026" creationId="{D6C283B3-C2A9-AD93-F242-9BBEF5DBD891}"/>
          </ac:picMkLst>
        </pc:picChg>
      </pc:sldChg>
      <pc:sldChg chg="addSp delSp modSp mod">
        <pc:chgData name="Matt Dickinson" userId="9150d183-9d02-4e94-b720-60c1ab7c94d1" providerId="ADAL" clId="{24D16D7C-00D8-4255-ABE3-DA6F45BDEC02}" dt="2024-08-15T22:55:34.067" v="14" actId="1076"/>
        <pc:sldMkLst>
          <pc:docMk/>
          <pc:sldMk cId="1556710283" sldId="257"/>
        </pc:sldMkLst>
        <pc:graphicFrameChg chg="del">
          <ac:chgData name="Matt Dickinson" userId="9150d183-9d02-4e94-b720-60c1ab7c94d1" providerId="ADAL" clId="{24D16D7C-00D8-4255-ABE3-DA6F45BDEC02}" dt="2024-08-15T22:54:30.513" v="4" actId="478"/>
          <ac:graphicFrameMkLst>
            <pc:docMk/>
            <pc:sldMk cId="1556710283" sldId="257"/>
            <ac:graphicFrameMk id="2" creationId="{03709F63-9652-EB44-4511-8E74E8F39D99}"/>
          </ac:graphicFrameMkLst>
        </pc:graphicFrameChg>
        <pc:graphicFrameChg chg="add mod">
          <ac:chgData name="Matt Dickinson" userId="9150d183-9d02-4e94-b720-60c1ab7c94d1" providerId="ADAL" clId="{24D16D7C-00D8-4255-ABE3-DA6F45BDEC02}" dt="2024-08-15T22:55:34.067" v="14" actId="1076"/>
          <ac:graphicFrameMkLst>
            <pc:docMk/>
            <pc:sldMk cId="1556710283" sldId="257"/>
            <ac:graphicFrameMk id="3" creationId="{9B16A944-6E42-D15B-8BBD-646C0247E304}"/>
          </ac:graphicFrameMkLst>
        </pc:graphicFrameChg>
      </pc:sldChg>
      <pc:sldChg chg="del">
        <pc:chgData name="Matt Dickinson" userId="9150d183-9d02-4e94-b720-60c1ab7c94d1" providerId="ADAL" clId="{24D16D7C-00D8-4255-ABE3-DA6F45BDEC02}" dt="2024-08-15T22:54:38.137" v="6" actId="2696"/>
        <pc:sldMkLst>
          <pc:docMk/>
          <pc:sldMk cId="3636947449" sldId="284"/>
        </pc:sldMkLst>
      </pc:sldChg>
      <pc:sldChg chg="del">
        <pc:chgData name="Matt Dickinson" userId="9150d183-9d02-4e94-b720-60c1ab7c94d1" providerId="ADAL" clId="{24D16D7C-00D8-4255-ABE3-DA6F45BDEC02}" dt="2024-08-15T22:54:40.188" v="7" actId="2696"/>
        <pc:sldMkLst>
          <pc:docMk/>
          <pc:sldMk cId="1177002701" sldId="286"/>
        </pc:sldMkLst>
      </pc:sldChg>
      <pc:sldChg chg="del">
        <pc:chgData name="Matt Dickinson" userId="9150d183-9d02-4e94-b720-60c1ab7c94d1" providerId="ADAL" clId="{24D16D7C-00D8-4255-ABE3-DA6F45BDEC02}" dt="2024-08-15T22:54:36.055" v="5" actId="2696"/>
        <pc:sldMkLst>
          <pc:docMk/>
          <pc:sldMk cId="192803568" sldId="287"/>
        </pc:sldMkLst>
      </pc:sldChg>
    </pc:docChg>
  </pc:docChgLst>
  <pc:docChgLst>
    <pc:chgData name="Matt Dickinson" userId="9150d183-9d02-4e94-b720-60c1ab7c94d1" providerId="ADAL" clId="{6EA19D84-AF10-4995-ABE5-E6F491F020BB}"/>
    <pc:docChg chg="custSel modSld">
      <pc:chgData name="Matt Dickinson" userId="9150d183-9d02-4e94-b720-60c1ab7c94d1" providerId="ADAL" clId="{6EA19D84-AF10-4995-ABE5-E6F491F020BB}" dt="2024-07-26T23:12:28.178" v="9" actId="962"/>
      <pc:docMkLst>
        <pc:docMk/>
      </pc:docMkLst>
      <pc:sldChg chg="addSp delSp modSp mod">
        <pc:chgData name="Matt Dickinson" userId="9150d183-9d02-4e94-b720-60c1ab7c94d1" providerId="ADAL" clId="{6EA19D84-AF10-4995-ABE5-E6F491F020BB}" dt="2024-07-26T23:12:28.178" v="9" actId="962"/>
        <pc:sldMkLst>
          <pc:docMk/>
          <pc:sldMk cId="2798343093" sldId="256"/>
        </pc:sldMkLst>
        <pc:picChg chg="del">
          <ac:chgData name="Matt Dickinson" userId="9150d183-9d02-4e94-b720-60c1ab7c94d1" providerId="ADAL" clId="{6EA19D84-AF10-4995-ABE5-E6F491F020BB}" dt="2024-07-26T22:44:33.450" v="0" actId="478"/>
          <ac:picMkLst>
            <pc:docMk/>
            <pc:sldMk cId="2798343093" sldId="256"/>
            <ac:picMk id="3" creationId="{B0D8DAAE-CF51-6364-1535-7134D0F30713}"/>
          </ac:picMkLst>
        </pc:picChg>
        <pc:picChg chg="add mod">
          <ac:chgData name="Matt Dickinson" userId="9150d183-9d02-4e94-b720-60c1ab7c94d1" providerId="ADAL" clId="{6EA19D84-AF10-4995-ABE5-E6F491F020BB}" dt="2024-07-26T23:12:28.178" v="9" actId="962"/>
          <ac:picMkLst>
            <pc:docMk/>
            <pc:sldMk cId="2798343093" sldId="256"/>
            <ac:picMk id="4" creationId="{12B85A62-7C60-8B1C-CC11-A670C9085186}"/>
          </ac:picMkLst>
        </pc:picChg>
      </pc:sldChg>
      <pc:sldChg chg="delSp modSp mod">
        <pc:chgData name="Matt Dickinson" userId="9150d183-9d02-4e94-b720-60c1ab7c94d1" providerId="ADAL" clId="{6EA19D84-AF10-4995-ABE5-E6F491F020BB}" dt="2024-07-26T22:49:58.242" v="6" actId="1076"/>
        <pc:sldMkLst>
          <pc:docMk/>
          <pc:sldMk cId="1556710283" sldId="257"/>
        </pc:sldMkLst>
        <pc:graphicFrameChg chg="mod">
          <ac:chgData name="Matt Dickinson" userId="9150d183-9d02-4e94-b720-60c1ab7c94d1" providerId="ADAL" clId="{6EA19D84-AF10-4995-ABE5-E6F491F020BB}" dt="2024-07-26T22:49:58.242" v="6" actId="1076"/>
          <ac:graphicFrameMkLst>
            <pc:docMk/>
            <pc:sldMk cId="1556710283" sldId="257"/>
            <ac:graphicFrameMk id="2" creationId="{3778CD58-671A-E503-3E8A-D6DBCFEC5E82}"/>
          </ac:graphicFrameMkLst>
        </pc:graphicFrameChg>
        <pc:graphicFrameChg chg="del">
          <ac:chgData name="Matt Dickinson" userId="9150d183-9d02-4e94-b720-60c1ab7c94d1" providerId="ADAL" clId="{6EA19D84-AF10-4995-ABE5-E6F491F020BB}" dt="2024-07-26T22:44:35.362" v="1" actId="478"/>
          <ac:graphicFrameMkLst>
            <pc:docMk/>
            <pc:sldMk cId="1556710283" sldId="257"/>
            <ac:graphicFrameMk id="3" creationId="{D2C7067C-D403-67C6-CAA9-08C2373BCC2E}"/>
          </ac:graphicFrameMkLst>
        </pc:graphicFrameChg>
      </pc:sldChg>
    </pc:docChg>
  </pc:docChgLst>
  <pc:docChgLst>
    <pc:chgData name="Matt Dickinson" userId="9150d183-9d02-4e94-b720-60c1ab7c94d1" providerId="ADAL" clId="{0D3118D1-40F6-43A6-A6BF-12769EBD1BD7}"/>
    <pc:docChg chg="custSel modSld">
      <pc:chgData name="Matt Dickinson" userId="9150d183-9d02-4e94-b720-60c1ab7c94d1" providerId="ADAL" clId="{0D3118D1-40F6-43A6-A6BF-12769EBD1BD7}" dt="2024-08-19T23:45:18.907" v="19" actId="1076"/>
      <pc:docMkLst>
        <pc:docMk/>
      </pc:docMkLst>
      <pc:sldChg chg="addSp delSp modSp mod">
        <pc:chgData name="Matt Dickinson" userId="9150d183-9d02-4e94-b720-60c1ab7c94d1" providerId="ADAL" clId="{0D3118D1-40F6-43A6-A6BF-12769EBD1BD7}" dt="2024-08-19T22:55:29.453" v="8" actId="962"/>
        <pc:sldMkLst>
          <pc:docMk/>
          <pc:sldMk cId="2798343093" sldId="256"/>
        </pc:sldMkLst>
        <pc:picChg chg="add del mod">
          <ac:chgData name="Matt Dickinson" userId="9150d183-9d02-4e94-b720-60c1ab7c94d1" providerId="ADAL" clId="{0D3118D1-40F6-43A6-A6BF-12769EBD1BD7}" dt="2024-08-19T22:53:47.261" v="5" actId="478"/>
          <ac:picMkLst>
            <pc:docMk/>
            <pc:sldMk cId="2798343093" sldId="256"/>
            <ac:picMk id="3" creationId="{66258107-804B-2AD9-538F-A316AF1513D7}"/>
          </ac:picMkLst>
        </pc:picChg>
        <pc:picChg chg="add mod">
          <ac:chgData name="Matt Dickinson" userId="9150d183-9d02-4e94-b720-60c1ab7c94d1" providerId="ADAL" clId="{0D3118D1-40F6-43A6-A6BF-12769EBD1BD7}" dt="2024-08-19T22:55:29.453" v="8" actId="962"/>
          <ac:picMkLst>
            <pc:docMk/>
            <pc:sldMk cId="2798343093" sldId="256"/>
            <ac:picMk id="4" creationId="{7166C8B0-B5E5-BB84-0163-5A808D0A4129}"/>
          </ac:picMkLst>
        </pc:picChg>
        <pc:picChg chg="del">
          <ac:chgData name="Matt Dickinson" userId="9150d183-9d02-4e94-b720-60c1ab7c94d1" providerId="ADAL" clId="{0D3118D1-40F6-43A6-A6BF-12769EBD1BD7}" dt="2024-08-19T22:07:32.621" v="0" actId="478"/>
          <ac:picMkLst>
            <pc:docMk/>
            <pc:sldMk cId="2798343093" sldId="256"/>
            <ac:picMk id="5" creationId="{EF1792DC-1164-6E02-0F8A-73EA7C1309E4}"/>
          </ac:picMkLst>
        </pc:picChg>
      </pc:sldChg>
      <pc:sldChg chg="addSp delSp modSp mod">
        <pc:chgData name="Matt Dickinson" userId="9150d183-9d02-4e94-b720-60c1ab7c94d1" providerId="ADAL" clId="{0D3118D1-40F6-43A6-A6BF-12769EBD1BD7}" dt="2024-08-19T23:45:18.907" v="19" actId="1076"/>
        <pc:sldMkLst>
          <pc:docMk/>
          <pc:sldMk cId="1246783425" sldId="258"/>
        </pc:sldMkLst>
        <pc:picChg chg="del">
          <ac:chgData name="Matt Dickinson" userId="9150d183-9d02-4e94-b720-60c1ab7c94d1" providerId="ADAL" clId="{0D3118D1-40F6-43A6-A6BF-12769EBD1BD7}" dt="2024-08-19T22:07:34.493" v="1" actId="478"/>
          <ac:picMkLst>
            <pc:docMk/>
            <pc:sldMk cId="1246783425" sldId="258"/>
            <ac:picMk id="3" creationId="{68B7A09F-3A9D-34BB-8C3C-4032D338CA19}"/>
          </ac:picMkLst>
        </pc:picChg>
        <pc:picChg chg="add del mod">
          <ac:chgData name="Matt Dickinson" userId="9150d183-9d02-4e94-b720-60c1ab7c94d1" providerId="ADAL" clId="{0D3118D1-40F6-43A6-A6BF-12769EBD1BD7}" dt="2024-08-19T23:44:59.831" v="14" actId="478"/>
          <ac:picMkLst>
            <pc:docMk/>
            <pc:sldMk cId="1246783425" sldId="258"/>
            <ac:picMk id="3" creationId="{8CCD3F2C-BC8A-D402-4D7E-C4DCE1758647}"/>
          </ac:picMkLst>
        </pc:picChg>
        <pc:picChg chg="add mod">
          <ac:chgData name="Matt Dickinson" userId="9150d183-9d02-4e94-b720-60c1ab7c94d1" providerId="ADAL" clId="{0D3118D1-40F6-43A6-A6BF-12769EBD1BD7}" dt="2024-08-19T23:45:18.907" v="19" actId="1076"/>
          <ac:picMkLst>
            <pc:docMk/>
            <pc:sldMk cId="1246783425" sldId="258"/>
            <ac:picMk id="4" creationId="{6390486C-8652-6DE0-9846-1B15752809D3}"/>
          </ac:picMkLst>
        </pc:picChg>
      </pc:sldChg>
    </pc:docChg>
  </pc:docChgLst>
  <pc:docChgLst>
    <pc:chgData name="Matt Dickinson" userId="9150d183-9d02-4e94-b720-60c1ab7c94d1" providerId="ADAL" clId="{6E0A5BB2-9F90-434A-8DD2-47755B91E9A8}"/>
    <pc:docChg chg="custSel modSld">
      <pc:chgData name="Matt Dickinson" userId="9150d183-9d02-4e94-b720-60c1ab7c94d1" providerId="ADAL" clId="{6E0A5BB2-9F90-434A-8DD2-47755B91E9A8}" dt="2024-07-22T23:31:47.375" v="8" actId="14100"/>
      <pc:docMkLst>
        <pc:docMk/>
      </pc:docMkLst>
      <pc:sldChg chg="addSp delSp modSp mod">
        <pc:chgData name="Matt Dickinson" userId="9150d183-9d02-4e94-b720-60c1ab7c94d1" providerId="ADAL" clId="{6E0A5BB2-9F90-434A-8DD2-47755B91E9A8}" dt="2024-07-22T23:29:47.589" v="4" actId="962"/>
        <pc:sldMkLst>
          <pc:docMk/>
          <pc:sldMk cId="2798343093" sldId="256"/>
        </pc:sldMkLst>
        <pc:picChg chg="del">
          <ac:chgData name="Matt Dickinson" userId="9150d183-9d02-4e94-b720-60c1ab7c94d1" providerId="ADAL" clId="{6E0A5BB2-9F90-434A-8DD2-47755B91E9A8}" dt="2024-07-22T19:47:17.284" v="0" actId="478"/>
          <ac:picMkLst>
            <pc:docMk/>
            <pc:sldMk cId="2798343093" sldId="256"/>
            <ac:picMk id="3" creationId="{4FD75D62-E81A-9F1E-BA4A-8733F384F1E9}"/>
          </ac:picMkLst>
        </pc:picChg>
        <pc:picChg chg="add mod">
          <ac:chgData name="Matt Dickinson" userId="9150d183-9d02-4e94-b720-60c1ab7c94d1" providerId="ADAL" clId="{6E0A5BB2-9F90-434A-8DD2-47755B91E9A8}" dt="2024-07-22T23:29:47.589" v="4" actId="962"/>
          <ac:picMkLst>
            <pc:docMk/>
            <pc:sldMk cId="2798343093" sldId="256"/>
            <ac:picMk id="3" creationId="{74878C93-F76E-E681-18E7-30D4204EE08C}"/>
          </ac:picMkLst>
        </pc:picChg>
      </pc:sldChg>
      <pc:sldChg chg="addSp delSp modSp mod">
        <pc:chgData name="Matt Dickinson" userId="9150d183-9d02-4e94-b720-60c1ab7c94d1" providerId="ADAL" clId="{6E0A5BB2-9F90-434A-8DD2-47755B91E9A8}" dt="2024-07-22T23:31:47.375" v="8" actId="14100"/>
        <pc:sldMkLst>
          <pc:docMk/>
          <pc:sldMk cId="1556710283" sldId="257"/>
        </pc:sldMkLst>
        <pc:graphicFrameChg chg="add mod">
          <ac:chgData name="Matt Dickinson" userId="9150d183-9d02-4e94-b720-60c1ab7c94d1" providerId="ADAL" clId="{6E0A5BB2-9F90-434A-8DD2-47755B91E9A8}" dt="2024-07-22T23:31:47.375" v="8" actId="14100"/>
          <ac:graphicFrameMkLst>
            <pc:docMk/>
            <pc:sldMk cId="1556710283" sldId="257"/>
            <ac:graphicFrameMk id="2" creationId="{2AB8F064-486B-5A8F-DEB6-271AF34266C7}"/>
          </ac:graphicFrameMkLst>
        </pc:graphicFrameChg>
        <pc:graphicFrameChg chg="del">
          <ac:chgData name="Matt Dickinson" userId="9150d183-9d02-4e94-b720-60c1ab7c94d1" providerId="ADAL" clId="{6E0A5BB2-9F90-434A-8DD2-47755B91E9A8}" dt="2024-07-22T19:47:19.305" v="1" actId="478"/>
          <ac:graphicFrameMkLst>
            <pc:docMk/>
            <pc:sldMk cId="1556710283" sldId="257"/>
            <ac:graphicFrameMk id="2" creationId="{CD02D9E2-1495-00C6-A927-5DF22E9D93A1}"/>
          </ac:graphicFrameMkLst>
        </pc:graphicFrameChg>
      </pc:sldChg>
    </pc:docChg>
  </pc:docChgLst>
  <pc:docChgLst>
    <pc:chgData name="Matt Dickinson" userId="9150d183-9d02-4e94-b720-60c1ab7c94d1" providerId="ADAL" clId="{C3186D6C-E3CB-49F9-A891-79098E13373C}"/>
    <pc:docChg chg="custSel addSld delSld modSld">
      <pc:chgData name="Matt Dickinson" userId="9150d183-9d02-4e94-b720-60c1ab7c94d1" providerId="ADAL" clId="{C3186D6C-E3CB-49F9-A891-79098E13373C}" dt="2024-08-14T23:40:55.587" v="18" actId="2696"/>
      <pc:docMkLst>
        <pc:docMk/>
      </pc:docMkLst>
      <pc:sldChg chg="addSp delSp modSp mod">
        <pc:chgData name="Matt Dickinson" userId="9150d183-9d02-4e94-b720-60c1ab7c94d1" providerId="ADAL" clId="{C3186D6C-E3CB-49F9-A891-79098E13373C}" dt="2024-08-14T23:31:28.220" v="15" actId="962"/>
        <pc:sldMkLst>
          <pc:docMk/>
          <pc:sldMk cId="2798343093" sldId="256"/>
        </pc:sldMkLst>
        <pc:picChg chg="del">
          <ac:chgData name="Matt Dickinson" userId="9150d183-9d02-4e94-b720-60c1ab7c94d1" providerId="ADAL" clId="{C3186D6C-E3CB-49F9-A891-79098E13373C}" dt="2024-08-14T21:30:10.672" v="3" actId="21"/>
          <ac:picMkLst>
            <pc:docMk/>
            <pc:sldMk cId="2798343093" sldId="256"/>
            <ac:picMk id="3" creationId="{53308A17-EE4C-F6DB-5AB1-ED622EE38C19}"/>
          </ac:picMkLst>
        </pc:picChg>
        <pc:picChg chg="add del mod">
          <ac:chgData name="Matt Dickinson" userId="9150d183-9d02-4e94-b720-60c1ab7c94d1" providerId="ADAL" clId="{C3186D6C-E3CB-49F9-A891-79098E13373C}" dt="2024-08-14T23:30:32.435" v="12" actId="478"/>
          <ac:picMkLst>
            <pc:docMk/>
            <pc:sldMk cId="2798343093" sldId="256"/>
            <ac:picMk id="3" creationId="{E64C8350-D242-03B9-44E1-059F23FA38E4}"/>
          </ac:picMkLst>
        </pc:picChg>
        <pc:picChg chg="add mod">
          <ac:chgData name="Matt Dickinson" userId="9150d183-9d02-4e94-b720-60c1ab7c94d1" providerId="ADAL" clId="{C3186D6C-E3CB-49F9-A891-79098E13373C}" dt="2024-08-14T23:31:28.220" v="15" actId="962"/>
          <ac:picMkLst>
            <pc:docMk/>
            <pc:sldMk cId="2798343093" sldId="256"/>
            <ac:picMk id="5" creationId="{6B2A7251-99A6-E58B-2808-5696CAC0116F}"/>
          </ac:picMkLst>
        </pc:picChg>
      </pc:sldChg>
      <pc:sldChg chg="delSp modSp mod">
        <pc:chgData name="Matt Dickinson" userId="9150d183-9d02-4e94-b720-60c1ab7c94d1" providerId="ADAL" clId="{C3186D6C-E3CB-49F9-A891-79098E13373C}" dt="2024-08-14T22:41:57.505" v="8" actId="14100"/>
        <pc:sldMkLst>
          <pc:docMk/>
          <pc:sldMk cId="1556710283" sldId="257"/>
        </pc:sldMkLst>
        <pc:graphicFrameChg chg="mod">
          <ac:chgData name="Matt Dickinson" userId="9150d183-9d02-4e94-b720-60c1ab7c94d1" providerId="ADAL" clId="{C3186D6C-E3CB-49F9-A891-79098E13373C}" dt="2024-08-14T22:41:57.505" v="8" actId="14100"/>
          <ac:graphicFrameMkLst>
            <pc:docMk/>
            <pc:sldMk cId="1556710283" sldId="257"/>
            <ac:graphicFrameMk id="2" creationId="{03709F63-9652-EB44-4511-8E74E8F39D99}"/>
          </ac:graphicFrameMkLst>
        </pc:graphicFrameChg>
        <pc:graphicFrameChg chg="del">
          <ac:chgData name="Matt Dickinson" userId="9150d183-9d02-4e94-b720-60c1ab7c94d1" providerId="ADAL" clId="{C3186D6C-E3CB-49F9-A891-79098E13373C}" dt="2024-08-14T21:30:06.208" v="2" actId="21"/>
          <ac:graphicFrameMkLst>
            <pc:docMk/>
            <pc:sldMk cId="1556710283" sldId="257"/>
            <ac:graphicFrameMk id="3" creationId="{8F652ADE-538E-0F2E-3ACF-28C7EAEB0004}"/>
          </ac:graphicFrameMkLst>
        </pc:graphicFrameChg>
      </pc:sldChg>
      <pc:sldChg chg="delSp del mod">
        <pc:chgData name="Matt Dickinson" userId="9150d183-9d02-4e94-b720-60c1ab7c94d1" providerId="ADAL" clId="{C3186D6C-E3CB-49F9-A891-79098E13373C}" dt="2024-08-14T23:40:52.730" v="17" actId="2696"/>
        <pc:sldMkLst>
          <pc:docMk/>
          <pc:sldMk cId="1466594607" sldId="259"/>
        </pc:sldMkLst>
        <pc:picChg chg="del">
          <ac:chgData name="Matt Dickinson" userId="9150d183-9d02-4e94-b720-60c1ab7c94d1" providerId="ADAL" clId="{C3186D6C-E3CB-49F9-A891-79098E13373C}" dt="2024-08-14T21:30:01.504" v="1" actId="21"/>
          <ac:picMkLst>
            <pc:docMk/>
            <pc:sldMk cId="1466594607" sldId="259"/>
            <ac:picMk id="2" creationId="{D41ACF99-D9F4-E367-1ED9-441F06311436}"/>
          </ac:picMkLst>
        </pc:picChg>
      </pc:sldChg>
      <pc:sldChg chg="delSp del mod">
        <pc:chgData name="Matt Dickinson" userId="9150d183-9d02-4e94-b720-60c1ab7c94d1" providerId="ADAL" clId="{C3186D6C-E3CB-49F9-A891-79098E13373C}" dt="2024-08-14T23:40:55.587" v="18" actId="2696"/>
        <pc:sldMkLst>
          <pc:docMk/>
          <pc:sldMk cId="279251028" sldId="260"/>
        </pc:sldMkLst>
        <pc:picChg chg="del">
          <ac:chgData name="Matt Dickinson" userId="9150d183-9d02-4e94-b720-60c1ab7c94d1" providerId="ADAL" clId="{C3186D6C-E3CB-49F9-A891-79098E13373C}" dt="2024-08-14T21:29:58.344" v="0" actId="21"/>
          <ac:picMkLst>
            <pc:docMk/>
            <pc:sldMk cId="279251028" sldId="260"/>
            <ac:picMk id="3" creationId="{48A8C0AE-44E0-BCB8-20E9-1E8840E3F93B}"/>
          </ac:picMkLst>
        </pc:picChg>
      </pc:sldChg>
      <pc:sldChg chg="add">
        <pc:chgData name="Matt Dickinson" userId="9150d183-9d02-4e94-b720-60c1ab7c94d1" providerId="ADAL" clId="{C3186D6C-E3CB-49F9-A891-79098E13373C}" dt="2024-08-14T23:40:48.633" v="16"/>
        <pc:sldMkLst>
          <pc:docMk/>
          <pc:sldMk cId="3636947449" sldId="284"/>
        </pc:sldMkLst>
      </pc:sldChg>
      <pc:sldChg chg="add">
        <pc:chgData name="Matt Dickinson" userId="9150d183-9d02-4e94-b720-60c1ab7c94d1" providerId="ADAL" clId="{C3186D6C-E3CB-49F9-A891-79098E13373C}" dt="2024-08-14T23:40:48.633" v="16"/>
        <pc:sldMkLst>
          <pc:docMk/>
          <pc:sldMk cId="1177002701" sldId="286"/>
        </pc:sldMkLst>
      </pc:sldChg>
      <pc:sldChg chg="add">
        <pc:chgData name="Matt Dickinson" userId="9150d183-9d02-4e94-b720-60c1ab7c94d1" providerId="ADAL" clId="{C3186D6C-E3CB-49F9-A891-79098E13373C}" dt="2024-08-14T23:40:48.633" v="16"/>
        <pc:sldMkLst>
          <pc:docMk/>
          <pc:sldMk cId="192803568" sldId="287"/>
        </pc:sldMkLst>
      </pc:sldChg>
    </pc:docChg>
  </pc:docChgLst>
  <pc:docChgLst>
    <pc:chgData name="Matt Dickinson" userId="9150d183-9d02-4e94-b720-60c1ab7c94d1" providerId="ADAL" clId="{DBBB2B72-0545-4977-9EB5-884CB00B7B56}"/>
    <pc:docChg chg="custSel addSld modSld">
      <pc:chgData name="Matt Dickinson" userId="9150d183-9d02-4e94-b720-60c1ab7c94d1" providerId="ADAL" clId="{DBBB2B72-0545-4977-9EB5-884CB00B7B56}" dt="2024-08-12T23:29:48.695" v="29" actId="962"/>
      <pc:docMkLst>
        <pc:docMk/>
      </pc:docMkLst>
      <pc:sldChg chg="addSp delSp modSp mod">
        <pc:chgData name="Matt Dickinson" userId="9150d183-9d02-4e94-b720-60c1ab7c94d1" providerId="ADAL" clId="{DBBB2B72-0545-4977-9EB5-884CB00B7B56}" dt="2024-08-12T23:29:48.695" v="29" actId="962"/>
        <pc:sldMkLst>
          <pc:docMk/>
          <pc:sldMk cId="2798343093" sldId="256"/>
        </pc:sldMkLst>
        <pc:picChg chg="add mod">
          <ac:chgData name="Matt Dickinson" userId="9150d183-9d02-4e94-b720-60c1ab7c94d1" providerId="ADAL" clId="{DBBB2B72-0545-4977-9EB5-884CB00B7B56}" dt="2024-08-12T23:29:48.695" v="29" actId="962"/>
          <ac:picMkLst>
            <pc:docMk/>
            <pc:sldMk cId="2798343093" sldId="256"/>
            <ac:picMk id="3" creationId="{65724809-80EE-0833-5E53-A92C6A9213D4}"/>
          </ac:picMkLst>
        </pc:picChg>
        <pc:picChg chg="del">
          <ac:chgData name="Matt Dickinson" userId="9150d183-9d02-4e94-b720-60c1ab7c94d1" providerId="ADAL" clId="{DBBB2B72-0545-4977-9EB5-884CB00B7B56}" dt="2024-08-12T22:56:02.992" v="0" actId="478"/>
          <ac:picMkLst>
            <pc:docMk/>
            <pc:sldMk cId="2798343093" sldId="256"/>
            <ac:picMk id="8" creationId="{B0F78D12-D179-4C35-AA71-B7E5DD6F0E9C}"/>
          </ac:picMkLst>
        </pc:picChg>
      </pc:sldChg>
      <pc:sldChg chg="addSp delSp modSp mod">
        <pc:chgData name="Matt Dickinson" userId="9150d183-9d02-4e94-b720-60c1ab7c94d1" providerId="ADAL" clId="{DBBB2B72-0545-4977-9EB5-884CB00B7B56}" dt="2024-08-12T22:57:06.908" v="9" actId="1076"/>
        <pc:sldMkLst>
          <pc:docMk/>
          <pc:sldMk cId="1556710283" sldId="257"/>
        </pc:sldMkLst>
        <pc:graphicFrameChg chg="add mod">
          <ac:chgData name="Matt Dickinson" userId="9150d183-9d02-4e94-b720-60c1ab7c94d1" providerId="ADAL" clId="{DBBB2B72-0545-4977-9EB5-884CB00B7B56}" dt="2024-08-12T22:57:06.908" v="9" actId="1076"/>
          <ac:graphicFrameMkLst>
            <pc:docMk/>
            <pc:sldMk cId="1556710283" sldId="257"/>
            <ac:graphicFrameMk id="2" creationId="{B28D4259-893A-0349-60D6-A3D8711BDD05}"/>
          </ac:graphicFrameMkLst>
        </pc:graphicFrameChg>
        <pc:graphicFrameChg chg="del">
          <ac:chgData name="Matt Dickinson" userId="9150d183-9d02-4e94-b720-60c1ab7c94d1" providerId="ADAL" clId="{DBBB2B72-0545-4977-9EB5-884CB00B7B56}" dt="2024-08-12T22:56:07.380" v="1" actId="478"/>
          <ac:graphicFrameMkLst>
            <pc:docMk/>
            <pc:sldMk cId="1556710283" sldId="257"/>
            <ac:graphicFrameMk id="3" creationId="{C0B52EB6-371E-8B64-0BE6-C3B16B0FC7A2}"/>
          </ac:graphicFrameMkLst>
        </pc:graphicFrameChg>
      </pc:sldChg>
      <pc:sldChg chg="addSp delSp modSp add mod">
        <pc:chgData name="Matt Dickinson" userId="9150d183-9d02-4e94-b720-60c1ab7c94d1" providerId="ADAL" clId="{DBBB2B72-0545-4977-9EB5-884CB00B7B56}" dt="2024-08-12T23:27:31.923" v="26" actId="1076"/>
        <pc:sldMkLst>
          <pc:docMk/>
          <pc:sldMk cId="2123676768" sldId="258"/>
        </pc:sldMkLst>
        <pc:graphicFrameChg chg="del">
          <ac:chgData name="Matt Dickinson" userId="9150d183-9d02-4e94-b720-60c1ab7c94d1" providerId="ADAL" clId="{DBBB2B72-0545-4977-9EB5-884CB00B7B56}" dt="2024-08-12T23:26:18.367" v="11" actId="21"/>
          <ac:graphicFrameMkLst>
            <pc:docMk/>
            <pc:sldMk cId="2123676768" sldId="258"/>
            <ac:graphicFrameMk id="2" creationId="{B28D4259-893A-0349-60D6-A3D8711BDD05}"/>
          </ac:graphicFrameMkLst>
        </pc:graphicFrameChg>
        <pc:picChg chg="add mod">
          <ac:chgData name="Matt Dickinson" userId="9150d183-9d02-4e94-b720-60c1ab7c94d1" providerId="ADAL" clId="{DBBB2B72-0545-4977-9EB5-884CB00B7B56}" dt="2024-08-12T23:27:31.923" v="26" actId="1076"/>
          <ac:picMkLst>
            <pc:docMk/>
            <pc:sldMk cId="2123676768" sldId="258"/>
            <ac:picMk id="4" creationId="{0D4A905F-0C73-8364-8408-FE792F557898}"/>
          </ac:picMkLst>
        </pc:picChg>
      </pc:sldChg>
    </pc:docChg>
  </pc:docChgLst>
  <pc:docChgLst>
    <pc:chgData name="Matt Dickinson" userId="9150d183-9d02-4e94-b720-60c1ab7c94d1" providerId="ADAL" clId="{5439B241-3E65-488E-9C99-772F17E7DF23}"/>
    <pc:docChg chg="custSel modSld">
      <pc:chgData name="Matt Dickinson" userId="9150d183-9d02-4e94-b720-60c1ab7c94d1" providerId="ADAL" clId="{5439B241-3E65-488E-9C99-772F17E7DF23}" dt="2024-07-25T23:12:49.702" v="11" actId="1076"/>
      <pc:docMkLst>
        <pc:docMk/>
      </pc:docMkLst>
      <pc:sldChg chg="addSp delSp modSp mod">
        <pc:chgData name="Matt Dickinson" userId="9150d183-9d02-4e94-b720-60c1ab7c94d1" providerId="ADAL" clId="{5439B241-3E65-488E-9C99-772F17E7DF23}" dt="2024-07-25T23:06:12.873" v="4" actId="962"/>
        <pc:sldMkLst>
          <pc:docMk/>
          <pc:sldMk cId="2798343093" sldId="256"/>
        </pc:sldMkLst>
        <pc:picChg chg="add mod">
          <ac:chgData name="Matt Dickinson" userId="9150d183-9d02-4e94-b720-60c1ab7c94d1" providerId="ADAL" clId="{5439B241-3E65-488E-9C99-772F17E7DF23}" dt="2024-07-25T23:06:12.873" v="4" actId="962"/>
          <ac:picMkLst>
            <pc:docMk/>
            <pc:sldMk cId="2798343093" sldId="256"/>
            <ac:picMk id="3" creationId="{B0D8DAAE-CF51-6364-1535-7134D0F30713}"/>
          </ac:picMkLst>
        </pc:picChg>
        <pc:picChg chg="del">
          <ac:chgData name="Matt Dickinson" userId="9150d183-9d02-4e94-b720-60c1ab7c94d1" providerId="ADAL" clId="{5439B241-3E65-488E-9C99-772F17E7DF23}" dt="2024-07-25T23:05:25.304" v="0" actId="478"/>
          <ac:picMkLst>
            <pc:docMk/>
            <pc:sldMk cId="2798343093" sldId="256"/>
            <ac:picMk id="4" creationId="{F4FC24DD-2A21-0824-6AEB-CBCE09A29A08}"/>
          </ac:picMkLst>
        </pc:picChg>
      </pc:sldChg>
      <pc:sldChg chg="addSp delSp modSp mod">
        <pc:chgData name="Matt Dickinson" userId="9150d183-9d02-4e94-b720-60c1ab7c94d1" providerId="ADAL" clId="{5439B241-3E65-488E-9C99-772F17E7DF23}" dt="2024-07-25T23:12:49.702" v="11" actId="1076"/>
        <pc:sldMkLst>
          <pc:docMk/>
          <pc:sldMk cId="1556710283" sldId="257"/>
        </pc:sldMkLst>
        <pc:graphicFrameChg chg="del">
          <ac:chgData name="Matt Dickinson" userId="9150d183-9d02-4e94-b720-60c1ab7c94d1" providerId="ADAL" clId="{5439B241-3E65-488E-9C99-772F17E7DF23}" dt="2024-07-25T23:05:27.090" v="1" actId="478"/>
          <ac:graphicFrameMkLst>
            <pc:docMk/>
            <pc:sldMk cId="1556710283" sldId="257"/>
            <ac:graphicFrameMk id="2" creationId="{77050580-F49A-992B-2574-0F10EE560361}"/>
          </ac:graphicFrameMkLst>
        </pc:graphicFrameChg>
        <pc:graphicFrameChg chg="add mod">
          <ac:chgData name="Matt Dickinson" userId="9150d183-9d02-4e94-b720-60c1ab7c94d1" providerId="ADAL" clId="{5439B241-3E65-488E-9C99-772F17E7DF23}" dt="2024-07-25T23:12:49.702" v="11" actId="1076"/>
          <ac:graphicFrameMkLst>
            <pc:docMk/>
            <pc:sldMk cId="1556710283" sldId="257"/>
            <ac:graphicFrameMk id="3" creationId="{D2C7067C-D403-67C6-CAA9-08C2373BCC2E}"/>
          </ac:graphicFrameMkLst>
        </pc:graphicFrameChg>
      </pc:sldChg>
    </pc:docChg>
  </pc:docChgLst>
  <pc:docChgLst>
    <pc:chgData name="Matt Dickinson" userId="9150d183-9d02-4e94-b720-60c1ab7c94d1" providerId="ADAL" clId="{135EEEA2-D202-4EC6-AB18-78D7C7E416D5}"/>
    <pc:docChg chg="custSel addSld delSld modSld">
      <pc:chgData name="Matt Dickinson" userId="9150d183-9d02-4e94-b720-60c1ab7c94d1" providerId="ADAL" clId="{135EEEA2-D202-4EC6-AB18-78D7C7E416D5}" dt="2024-08-13T23:32:08.539" v="36" actId="962"/>
      <pc:docMkLst>
        <pc:docMk/>
      </pc:docMkLst>
      <pc:sldChg chg="addSp delSp modSp mod">
        <pc:chgData name="Matt Dickinson" userId="9150d183-9d02-4e94-b720-60c1ab7c94d1" providerId="ADAL" clId="{135EEEA2-D202-4EC6-AB18-78D7C7E416D5}" dt="2024-08-13T23:32:08.539" v="36" actId="962"/>
        <pc:sldMkLst>
          <pc:docMk/>
          <pc:sldMk cId="2798343093" sldId="256"/>
        </pc:sldMkLst>
        <pc:picChg chg="add mod">
          <ac:chgData name="Matt Dickinson" userId="9150d183-9d02-4e94-b720-60c1ab7c94d1" providerId="ADAL" clId="{135EEEA2-D202-4EC6-AB18-78D7C7E416D5}" dt="2024-08-13T23:32:08.539" v="36" actId="962"/>
          <ac:picMkLst>
            <pc:docMk/>
            <pc:sldMk cId="2798343093" sldId="256"/>
            <ac:picMk id="3" creationId="{53308A17-EE4C-F6DB-5AB1-ED622EE38C19}"/>
          </ac:picMkLst>
        </pc:picChg>
        <pc:picChg chg="del">
          <ac:chgData name="Matt Dickinson" userId="9150d183-9d02-4e94-b720-60c1ab7c94d1" providerId="ADAL" clId="{135EEEA2-D202-4EC6-AB18-78D7C7E416D5}" dt="2024-08-13T20:50:00.455" v="13" actId="478"/>
          <ac:picMkLst>
            <pc:docMk/>
            <pc:sldMk cId="2798343093" sldId="256"/>
            <ac:picMk id="3" creationId="{65724809-80EE-0833-5E53-A92C6A9213D4}"/>
          </ac:picMkLst>
        </pc:picChg>
      </pc:sldChg>
      <pc:sldChg chg="addSp delSp modSp mod">
        <pc:chgData name="Matt Dickinson" userId="9150d183-9d02-4e94-b720-60c1ab7c94d1" providerId="ADAL" clId="{135EEEA2-D202-4EC6-AB18-78D7C7E416D5}" dt="2024-08-13T20:49:52.324" v="12" actId="1076"/>
        <pc:sldMkLst>
          <pc:docMk/>
          <pc:sldMk cId="1556710283" sldId="257"/>
        </pc:sldMkLst>
        <pc:graphicFrameChg chg="del">
          <ac:chgData name="Matt Dickinson" userId="9150d183-9d02-4e94-b720-60c1ab7c94d1" providerId="ADAL" clId="{135EEEA2-D202-4EC6-AB18-78D7C7E416D5}" dt="2024-08-13T20:48:41.811" v="1" actId="478"/>
          <ac:graphicFrameMkLst>
            <pc:docMk/>
            <pc:sldMk cId="1556710283" sldId="257"/>
            <ac:graphicFrameMk id="2" creationId="{B28D4259-893A-0349-60D6-A3D8711BDD05}"/>
          </ac:graphicFrameMkLst>
        </pc:graphicFrameChg>
        <pc:graphicFrameChg chg="add mod">
          <ac:chgData name="Matt Dickinson" userId="9150d183-9d02-4e94-b720-60c1ab7c94d1" providerId="ADAL" clId="{135EEEA2-D202-4EC6-AB18-78D7C7E416D5}" dt="2024-08-13T20:49:52.324" v="12" actId="1076"/>
          <ac:graphicFrameMkLst>
            <pc:docMk/>
            <pc:sldMk cId="1556710283" sldId="257"/>
            <ac:graphicFrameMk id="3" creationId="{8F652ADE-538E-0F2E-3ACF-28C7EAEB0004}"/>
          </ac:graphicFrameMkLst>
        </pc:graphicFrameChg>
      </pc:sldChg>
      <pc:sldChg chg="del">
        <pc:chgData name="Matt Dickinson" userId="9150d183-9d02-4e94-b720-60c1ab7c94d1" providerId="ADAL" clId="{135EEEA2-D202-4EC6-AB18-78D7C7E416D5}" dt="2024-08-13T20:48:39.015" v="0" actId="2696"/>
        <pc:sldMkLst>
          <pc:docMk/>
          <pc:sldMk cId="2123676768" sldId="258"/>
        </pc:sldMkLst>
      </pc:sldChg>
      <pc:sldChg chg="add del">
        <pc:chgData name="Matt Dickinson" userId="9150d183-9d02-4e94-b720-60c1ab7c94d1" providerId="ADAL" clId="{135EEEA2-D202-4EC6-AB18-78D7C7E416D5}" dt="2024-08-13T23:15:27.929" v="17" actId="47"/>
        <pc:sldMkLst>
          <pc:docMk/>
          <pc:sldMk cId="2680487068" sldId="258"/>
        </pc:sldMkLst>
      </pc:sldChg>
      <pc:sldChg chg="addSp delSp modSp add mod">
        <pc:chgData name="Matt Dickinson" userId="9150d183-9d02-4e94-b720-60c1ab7c94d1" providerId="ADAL" clId="{135EEEA2-D202-4EC6-AB18-78D7C7E416D5}" dt="2024-08-13T23:17:25.976" v="28" actId="1076"/>
        <pc:sldMkLst>
          <pc:docMk/>
          <pc:sldMk cId="1466594607" sldId="259"/>
        </pc:sldMkLst>
        <pc:graphicFrameChg chg="del">
          <ac:chgData name="Matt Dickinson" userId="9150d183-9d02-4e94-b720-60c1ab7c94d1" providerId="ADAL" clId="{135EEEA2-D202-4EC6-AB18-78D7C7E416D5}" dt="2024-08-13T23:15:26.504" v="16" actId="478"/>
          <ac:graphicFrameMkLst>
            <pc:docMk/>
            <pc:sldMk cId="1466594607" sldId="259"/>
            <ac:graphicFrameMk id="3" creationId="{8F652ADE-538E-0F2E-3ACF-28C7EAEB0004}"/>
          </ac:graphicFrameMkLst>
        </pc:graphicFrameChg>
        <pc:picChg chg="add mod">
          <ac:chgData name="Matt Dickinson" userId="9150d183-9d02-4e94-b720-60c1ab7c94d1" providerId="ADAL" clId="{135EEEA2-D202-4EC6-AB18-78D7C7E416D5}" dt="2024-08-13T23:17:25.976" v="28" actId="1076"/>
          <ac:picMkLst>
            <pc:docMk/>
            <pc:sldMk cId="1466594607" sldId="259"/>
            <ac:picMk id="2" creationId="{D41ACF99-D9F4-E367-1ED9-441F06311436}"/>
          </ac:picMkLst>
        </pc:picChg>
      </pc:sldChg>
      <pc:sldChg chg="addSp modSp add mod setBg">
        <pc:chgData name="Matt Dickinson" userId="9150d183-9d02-4e94-b720-60c1ab7c94d1" providerId="ADAL" clId="{135EEEA2-D202-4EC6-AB18-78D7C7E416D5}" dt="2024-08-13T23:18:30.437" v="33"/>
        <pc:sldMkLst>
          <pc:docMk/>
          <pc:sldMk cId="279251028" sldId="260"/>
        </pc:sldMkLst>
        <pc:picChg chg="add mod">
          <ac:chgData name="Matt Dickinson" userId="9150d183-9d02-4e94-b720-60c1ab7c94d1" providerId="ADAL" clId="{135EEEA2-D202-4EC6-AB18-78D7C7E416D5}" dt="2024-08-13T23:17:58.401" v="31" actId="962"/>
          <ac:picMkLst>
            <pc:docMk/>
            <pc:sldMk cId="279251028" sldId="260"/>
            <ac:picMk id="3" creationId="{48A8C0AE-44E0-BCB8-20E9-1E8840E3F93B}"/>
          </ac:picMkLst>
        </pc:picChg>
      </pc:sldChg>
    </pc:docChg>
  </pc:docChgLst>
  <pc:docChgLst>
    <pc:chgData name="Matt Dickinson" userId="9150d183-9d02-4e94-b720-60c1ab7c94d1" providerId="ADAL" clId="{28B2E37B-4036-45D7-8C66-8E4DC188AE6A}"/>
    <pc:docChg chg="custSel modSld">
      <pc:chgData name="Matt Dickinson" userId="9150d183-9d02-4e94-b720-60c1ab7c94d1" providerId="ADAL" clId="{28B2E37B-4036-45D7-8C66-8E4DC188AE6A}" dt="2024-08-22T23:47:03.544" v="11" actId="14100"/>
      <pc:docMkLst>
        <pc:docMk/>
      </pc:docMkLst>
      <pc:sldChg chg="addSp delSp modSp mod">
        <pc:chgData name="Matt Dickinson" userId="9150d183-9d02-4e94-b720-60c1ab7c94d1" providerId="ADAL" clId="{28B2E37B-4036-45D7-8C66-8E4DC188AE6A}" dt="2024-08-22T23:24:13.824" v="4" actId="962"/>
        <pc:sldMkLst>
          <pc:docMk/>
          <pc:sldMk cId="2798343093" sldId="256"/>
        </pc:sldMkLst>
        <pc:picChg chg="del">
          <ac:chgData name="Matt Dickinson" userId="9150d183-9d02-4e94-b720-60c1ab7c94d1" providerId="ADAL" clId="{28B2E37B-4036-45D7-8C66-8E4DC188AE6A}" dt="2024-08-22T21:35:24.453" v="0" actId="478"/>
          <ac:picMkLst>
            <pc:docMk/>
            <pc:sldMk cId="2798343093" sldId="256"/>
            <ac:picMk id="3" creationId="{8A5B278F-AB1A-EF00-4367-7A3916003E99}"/>
          </ac:picMkLst>
        </pc:picChg>
        <pc:picChg chg="add mod">
          <ac:chgData name="Matt Dickinson" userId="9150d183-9d02-4e94-b720-60c1ab7c94d1" providerId="ADAL" clId="{28B2E37B-4036-45D7-8C66-8E4DC188AE6A}" dt="2024-08-22T23:24:13.824" v="4" actId="962"/>
          <ac:picMkLst>
            <pc:docMk/>
            <pc:sldMk cId="2798343093" sldId="256"/>
            <ac:picMk id="3" creationId="{CF427E6E-8F40-9182-F50C-6577EF800303}"/>
          </ac:picMkLst>
        </pc:picChg>
      </pc:sldChg>
      <pc:sldChg chg="addSp delSp modSp mod">
        <pc:chgData name="Matt Dickinson" userId="9150d183-9d02-4e94-b720-60c1ab7c94d1" providerId="ADAL" clId="{28B2E37B-4036-45D7-8C66-8E4DC188AE6A}" dt="2024-08-22T23:47:03.544" v="11" actId="14100"/>
        <pc:sldMkLst>
          <pc:docMk/>
          <pc:sldMk cId="1246783425" sldId="258"/>
        </pc:sldMkLst>
        <pc:picChg chg="del">
          <ac:chgData name="Matt Dickinson" userId="9150d183-9d02-4e94-b720-60c1ab7c94d1" providerId="ADAL" clId="{28B2E37B-4036-45D7-8C66-8E4DC188AE6A}" dt="2024-08-22T21:35:27.074" v="1" actId="478"/>
          <ac:picMkLst>
            <pc:docMk/>
            <pc:sldMk cId="1246783425" sldId="258"/>
            <ac:picMk id="3" creationId="{5921FC56-2DDF-56F3-6FBC-3BD290F3A9CE}"/>
          </ac:picMkLst>
        </pc:picChg>
        <pc:picChg chg="add mod">
          <ac:chgData name="Matt Dickinson" userId="9150d183-9d02-4e94-b720-60c1ab7c94d1" providerId="ADAL" clId="{28B2E37B-4036-45D7-8C66-8E4DC188AE6A}" dt="2024-08-22T23:47:03.544" v="11" actId="14100"/>
          <ac:picMkLst>
            <pc:docMk/>
            <pc:sldMk cId="1246783425" sldId="258"/>
            <ac:picMk id="3" creationId="{B0658E0A-7462-F107-43A5-B84BC43009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9B576-505F-4172-A397-4A010334FB0E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6D10-483A-4E18-A798-1F83DE08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46D10-483A-4E18-A798-1F83DE08D8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4B9A-5AE7-F8B4-A991-CAE746F99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8D5B0-D743-DAD0-934D-D95867058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14492-DBA6-B496-022B-5CEEC84D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02E29-946C-C99E-C03A-0C5E2D14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6F97-89E1-C623-4DEB-85A13794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8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7027-BDF7-ECE7-28E3-90304E52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5A1AF-BEA6-9ABD-BCF0-CFB3D0050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9DA36-E2F3-C32C-37EF-58D6E336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09897-4398-5FFB-5A92-33D2C611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2A929-32CC-4C30-C8BC-67AD3F5C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0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5C4CAF-B9E1-3A9E-D8CE-BA7775A5F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D32E8-6872-8C6E-4DB4-4112272B2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EADAA-A075-3682-24A8-9EA294A3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1FED3-6103-6BD5-CD1A-DAB54F42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8D88D-C63A-4EB6-028F-E3947BDE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72C3-E3FD-AC48-1580-F176D8E9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2DD2-43AE-9083-153F-3EAD7CC46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D630D-D5F4-D266-53AA-B9B8F0ED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53AC0-12F5-6E01-98E5-160F32C8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CC0AC-DB6A-6C63-7732-DEEDA2F1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2A00-0489-604F-8B2C-B465ED94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99471-DE74-A1A1-868F-BA1827899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C01C6-4110-CEB2-516D-05C68E4D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D90C7-C507-1FB9-3614-455B5907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6C0-BC14-609A-95B8-7E531234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AB2A-06A2-FF43-6E35-0361D5EC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0B187-F682-2490-F42F-86B06F1CF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12693-DE31-86E5-789D-66EAFF900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359DB-4813-62B9-27A9-386C2FD0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A6EFF-13C4-DFB1-4C6E-BE1E12CA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F9F03-B406-2F21-9254-499FC0D0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6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2501-DC93-10C5-C8BB-A297F9C9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879A8-A391-B05C-74B7-9609C509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04F18-2521-EDA8-E2DE-30D1FB15F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73F85-003A-C743-EFA9-42B8E71C1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88B2A-2EB8-8DB8-9600-B4E64F572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48E30-E98C-1570-A8AE-B5CCD0E4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A16D0-3467-8DAA-D4FF-89EE2C99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7F487-922B-97E9-0D14-0275D623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AEF5-170C-09C8-E25B-997430B0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BFB8E-C415-AF79-F231-680B9726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556FD-8AA3-416D-A009-A6D40BB8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96A09-3B8E-510B-4BD0-76696D91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176BB-E8C4-F510-4304-E2143D5F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66397-6816-2F8B-ADBB-09836B62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7A311-0022-4CA9-ED03-9CB07BB6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8360-B1BB-B0E6-FEDF-428464DA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D696A-3619-455C-C9C8-D5A6BC5A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60016-14CA-70E7-FB47-B32A8F820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5DD04-CC71-817B-A964-68F49B40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3F604-6754-6F52-10F2-4E14E80B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340CA-D3D4-CBF7-AC64-2EDB8F57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CD61-5EE4-8B74-C21A-63A54AC8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EF8A4-626B-1C80-522C-849AF1C29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87E92-25BB-82F5-F7DE-BB5E603C9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50D20-EB52-A0A3-1253-0C883EE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451C2-B8A3-9730-480B-3E4EA5E9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11877-6B7C-0A97-69BE-63F73DD3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56061-7795-2A75-C8D0-9CCCD998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1EA85-4690-00EF-295C-0B92A80C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D80D8-D318-5B87-5D5D-45C6B2256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62F8-11EA-4DBE-90F8-BFC9FEAA2FF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0C94-C8E1-F1BE-3D3D-43A97BA70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3C60-A9DE-E10D-E0FB-E7D6B8DD7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A6367-D9FE-4A05-A202-EB22615B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mountain range&#10;&#10;Description automatically generated">
            <a:extLst>
              <a:ext uri="{FF2B5EF4-FFF2-40B4-BE49-F238E27FC236}">
                <a16:creationId xmlns:a16="http://schemas.microsoft.com/office/drawing/2014/main" id="{CF427E6E-8F40-9182-F50C-6577EF80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50"/>
            <a:ext cx="12192000" cy="57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4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ather forecast&#10;&#10;Description automatically generated">
            <a:extLst>
              <a:ext uri="{FF2B5EF4-FFF2-40B4-BE49-F238E27FC236}">
                <a16:creationId xmlns:a16="http://schemas.microsoft.com/office/drawing/2014/main" id="{B0658E0A-7462-F107-43A5-B84BC4300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54" y="-1259006"/>
            <a:ext cx="12297033" cy="95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8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99CADBB124F48A9D58C7BF350E2F3" ma:contentTypeVersion="15" ma:contentTypeDescription="Create a new document." ma:contentTypeScope="" ma:versionID="4928bdb802d39c199648ca366fb059f6">
  <xsd:schema xmlns:xsd="http://www.w3.org/2001/XMLSchema" xmlns:xs="http://www.w3.org/2001/XMLSchema" xmlns:p="http://schemas.microsoft.com/office/2006/metadata/properties" xmlns:ns2="ff3621a3-612a-4096-85f3-96217ee7647e" xmlns:ns3="7ff5bdec-f529-4be7-8369-55cc6c3fbae6" targetNamespace="http://schemas.microsoft.com/office/2006/metadata/properties" ma:root="true" ma:fieldsID="58e1e7f5127fa145f1b53f3376ca01e7" ns2:_="" ns3:_="">
    <xsd:import namespace="ff3621a3-612a-4096-85f3-96217ee7647e"/>
    <xsd:import namespace="7ff5bdec-f529-4be7-8369-55cc6c3fba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Notes" minOccurs="0"/>
                <xsd:element ref="ns2:Notes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621a3-612a-4096-85f3-96217ee76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bd24e8d-a9e5-4d92-be68-bacf1b977f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1" nillable="true" ma:displayName="Notes" ma:description="Audited SMS 8/8/24" ma:format="Dropdown" ma:internalName="Notes">
      <xsd:simpleType>
        <xsd:restriction base="dms:Text">
          <xsd:maxLength value="255"/>
        </xsd:restriction>
      </xsd:simpleType>
    </xsd:element>
    <xsd:element name="Notes2" ma:index="22" nillable="true" ma:displayName="Notes 2" ma:format="Dropdown" ma:internalName="Notes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5bdec-f529-4be7-8369-55cc6c3fbae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6ae5452-0025-47cf-b347-d06500de6059}" ma:internalName="TaxCatchAll" ma:showField="CatchAllData" ma:web="7ff5bdec-f529-4be7-8369-55cc6c3fba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054112-CB22-4893-A987-DCE84DA67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3621a3-612a-4096-85f3-96217ee7647e"/>
    <ds:schemaRef ds:uri="7ff5bdec-f529-4be7-8369-55cc6c3fb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56E0A5-D0CC-4864-B46B-6934326EF1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Dickinson, Matt - FS, NV</dc:creator>
  <cp:lastModifiedBy>Dickinson, Matt - FS, NV</cp:lastModifiedBy>
  <cp:revision>1</cp:revision>
  <dcterms:created xsi:type="dcterms:W3CDTF">2024-07-15T22:01:09Z</dcterms:created>
  <dcterms:modified xsi:type="dcterms:W3CDTF">2024-08-22T23:47:08Z</dcterms:modified>
</cp:coreProperties>
</file>