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" userId="9150d183-9d02-4e94-b720-60c1ab7c94d1" providerId="ADAL" clId="{321EE767-8F9D-4616-AD69-96AAF34656DC}"/>
    <pc:docChg chg="custSel addSld delSld modSld">
      <pc:chgData name="Matt" userId="9150d183-9d02-4e94-b720-60c1ab7c94d1" providerId="ADAL" clId="{321EE767-8F9D-4616-AD69-96AAF34656DC}" dt="2021-07-26T20:58:04.856" v="6" actId="680"/>
      <pc:docMkLst>
        <pc:docMk/>
      </pc:docMkLst>
      <pc:sldChg chg="delSp mod">
        <pc:chgData name="Matt" userId="9150d183-9d02-4e94-b720-60c1ab7c94d1" providerId="ADAL" clId="{321EE767-8F9D-4616-AD69-96AAF34656DC}" dt="2021-07-26T20:57:52.058" v="2" actId="478"/>
        <pc:sldMkLst>
          <pc:docMk/>
          <pc:sldMk cId="1621496274" sldId="256"/>
        </pc:sldMkLst>
        <pc:picChg chg="del">
          <ac:chgData name="Matt" userId="9150d183-9d02-4e94-b720-60c1ab7c94d1" providerId="ADAL" clId="{321EE767-8F9D-4616-AD69-96AAF34656DC}" dt="2021-07-26T20:57:52.058" v="2" actId="478"/>
          <ac:picMkLst>
            <pc:docMk/>
            <pc:sldMk cId="1621496274" sldId="256"/>
            <ac:picMk id="6" creationId="{5A9237FC-F71A-4C36-9E45-D8030345AC8F}"/>
          </ac:picMkLst>
        </pc:picChg>
      </pc:sldChg>
      <pc:sldChg chg="new del">
        <pc:chgData name="Matt" userId="9150d183-9d02-4e94-b720-60c1ab7c94d1" providerId="ADAL" clId="{321EE767-8F9D-4616-AD69-96AAF34656DC}" dt="2021-07-26T20:58:02.802" v="5" actId="2696"/>
        <pc:sldMkLst>
          <pc:docMk/>
          <pc:sldMk cId="1039903798" sldId="257"/>
        </pc:sldMkLst>
      </pc:sldChg>
      <pc:sldChg chg="new">
        <pc:chgData name="Matt" userId="9150d183-9d02-4e94-b720-60c1ab7c94d1" providerId="ADAL" clId="{321EE767-8F9D-4616-AD69-96AAF34656DC}" dt="2021-07-26T20:58:04.856" v="6" actId="680"/>
        <pc:sldMkLst>
          <pc:docMk/>
          <pc:sldMk cId="2370707529" sldId="257"/>
        </pc:sldMkLst>
      </pc:sldChg>
      <pc:sldChg chg="del">
        <pc:chgData name="Matt" userId="9150d183-9d02-4e94-b720-60c1ab7c94d1" providerId="ADAL" clId="{321EE767-8F9D-4616-AD69-96AAF34656DC}" dt="2021-07-26T20:57:55.210" v="3" actId="47"/>
        <pc:sldMkLst>
          <pc:docMk/>
          <pc:sldMk cId="4176016566" sldId="257"/>
        </pc:sldMkLst>
      </pc:sldChg>
      <pc:sldChg chg="del">
        <pc:chgData name="Matt" userId="9150d183-9d02-4e94-b720-60c1ab7c94d1" providerId="ADAL" clId="{321EE767-8F9D-4616-AD69-96AAF34656DC}" dt="2021-07-26T19:33:19.013" v="1" actId="47"/>
        <pc:sldMkLst>
          <pc:docMk/>
          <pc:sldMk cId="2294161878" sldId="258"/>
        </pc:sldMkLst>
      </pc:sldChg>
      <pc:sldChg chg="del">
        <pc:chgData name="Matt" userId="9150d183-9d02-4e94-b720-60c1ab7c94d1" providerId="ADAL" clId="{321EE767-8F9D-4616-AD69-96AAF34656DC}" dt="2021-07-26T19:33:17.834" v="0" actId="47"/>
        <pc:sldMkLst>
          <pc:docMk/>
          <pc:sldMk cId="3548012586" sldId="260"/>
        </pc:sldMkLst>
      </pc:sldChg>
    </pc:docChg>
  </pc:docChgLst>
  <pc:docChgLst>
    <pc:chgData name="Matt" userId="9150d183-9d02-4e94-b720-60c1ab7c94d1" providerId="ADAL" clId="{9FD25DE7-7790-4694-B235-931DEA5D111A}"/>
    <pc:docChg chg="custSel modSld">
      <pc:chgData name="Matt" userId="9150d183-9d02-4e94-b720-60c1ab7c94d1" providerId="ADAL" clId="{9FD25DE7-7790-4694-B235-931DEA5D111A}" dt="2021-07-24T23:22:16.265" v="15" actId="1076"/>
      <pc:docMkLst>
        <pc:docMk/>
      </pc:docMkLst>
      <pc:sldChg chg="addSp delSp modSp mod">
        <pc:chgData name="Matt" userId="9150d183-9d02-4e94-b720-60c1ab7c94d1" providerId="ADAL" clId="{9FD25DE7-7790-4694-B235-931DEA5D111A}" dt="2021-07-24T23:10:14.349" v="1" actId="931"/>
        <pc:sldMkLst>
          <pc:docMk/>
          <pc:sldMk cId="1621496274" sldId="256"/>
        </pc:sldMkLst>
        <pc:picChg chg="add mod">
          <ac:chgData name="Matt" userId="9150d183-9d02-4e94-b720-60c1ab7c94d1" providerId="ADAL" clId="{9FD25DE7-7790-4694-B235-931DEA5D111A}" dt="2021-07-24T23:10:14.349" v="1" actId="931"/>
          <ac:picMkLst>
            <pc:docMk/>
            <pc:sldMk cId="1621496274" sldId="256"/>
            <ac:picMk id="3" creationId="{CDB37D4A-63F8-4AB8-A5F2-9CCC2EF571A8}"/>
          </ac:picMkLst>
        </pc:picChg>
        <pc:picChg chg="del">
          <ac:chgData name="Matt" userId="9150d183-9d02-4e94-b720-60c1ab7c94d1" providerId="ADAL" clId="{9FD25DE7-7790-4694-B235-931DEA5D111A}" dt="2021-07-24T23:04:39.203" v="0" actId="478"/>
          <ac:picMkLst>
            <pc:docMk/>
            <pc:sldMk cId="1621496274" sldId="256"/>
            <ac:picMk id="4" creationId="{846DE89A-1F09-457C-BEC2-D8B616666A55}"/>
          </ac:picMkLst>
        </pc:picChg>
      </pc:sldChg>
      <pc:sldChg chg="addSp delSp modSp mod">
        <pc:chgData name="Matt" userId="9150d183-9d02-4e94-b720-60c1ab7c94d1" providerId="ADAL" clId="{9FD25DE7-7790-4694-B235-931DEA5D111A}" dt="2021-07-24T23:22:16.265" v="15" actId="1076"/>
        <pc:sldMkLst>
          <pc:docMk/>
          <pc:sldMk cId="4176016566" sldId="257"/>
        </pc:sldMkLst>
        <pc:picChg chg="del mod">
          <ac:chgData name="Matt" userId="9150d183-9d02-4e94-b720-60c1ab7c94d1" providerId="ADAL" clId="{9FD25DE7-7790-4694-B235-931DEA5D111A}" dt="2021-07-24T23:21:24.290" v="7" actId="478"/>
          <ac:picMkLst>
            <pc:docMk/>
            <pc:sldMk cId="4176016566" sldId="257"/>
            <ac:picMk id="3" creationId="{21794FAD-8973-473A-8D6E-ED5344C8EFD8}"/>
          </ac:picMkLst>
        </pc:picChg>
        <pc:picChg chg="add mod">
          <ac:chgData name="Matt" userId="9150d183-9d02-4e94-b720-60c1ab7c94d1" providerId="ADAL" clId="{9FD25DE7-7790-4694-B235-931DEA5D111A}" dt="2021-07-24T23:22:16.265" v="15" actId="1076"/>
          <ac:picMkLst>
            <pc:docMk/>
            <pc:sldMk cId="4176016566" sldId="257"/>
            <ac:picMk id="4" creationId="{468DA949-10D2-4933-B9A4-31BA535A7C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F93F-DFEE-4D57-87D1-2ED23DFD3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E9A7D-A364-4AAA-AB2D-5A25BEDCE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36333-3B03-4FFF-A2C3-8B53E078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FB9CA-B565-42B8-8FE7-3794C4FAD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F93E0-FCFF-4EDC-8E8B-71FB867C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0A12-EF3B-4331-81E9-39580AEB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3DD93-3971-4C81-A4EF-1ACD7C202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2AA75-BFF3-46DD-A4B2-761CF640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BE0D-CAAA-47E4-A7A2-A17E6120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2E08-2FE6-4E28-8EB3-2A0877E1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5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83251-DF2D-4757-B67E-529287A6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FB4CC-84D8-4075-873D-80AA92407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1E655-15F3-43CC-80BD-DCEDB5C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13A8-F446-4D54-BD7D-AFA6BE5E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BBE85-F964-4F5F-AF0A-A7F2B635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89BF-53CF-447D-9B74-7AB9E07A8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8214D-BE53-416B-B33B-C0AE5689A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3C302-BA1B-4220-93AD-0782289DC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A6BE7-9F6C-45A2-AD62-DD929987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006A8-EC98-4452-8829-464E67CC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05AD-FE23-42A3-85E6-7DB5A2B5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78047-4473-4ABE-A8C7-25CC8AD49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CB6D-D842-4463-9726-74CB6E88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B6B26-6140-4081-8E8C-E66C8708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67499-DC52-4CD9-8018-0A24137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18DB3-2259-4534-99AB-7B371647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2D9F-A29A-44CB-9AEA-CA09AB4C7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028C5-2565-42D2-A2F7-2B54C09D8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D3032-F527-4EDB-A664-6CB0F0EB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312E5-8E4C-497C-9FBA-78B71D44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037D0-E844-49FF-89D8-199098AB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D1C5-907E-4CC3-8389-2DFFB95A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B9B69-03B2-4BDF-8480-B6424A29C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6AB44-60BA-43B1-A999-70D7E0B5E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149C2-B8F0-409D-83D7-CA6DB1DB8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757B9-1BFE-4B6B-A83D-F1144D55D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A5E3B-1256-4DA6-88D2-10B7DEB0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FD567-5B0D-423D-A87F-C29444AB1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BFB11-3167-4C66-91B6-A19E358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177C-A0C7-4853-804B-436E7329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2B204F-4DF7-4461-ACAF-15BF21C2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312F0-3B4D-47CE-813E-E68A1BC5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EF05F-6A22-47FE-A181-068DCE7A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7EE43-C0F5-4079-BC9D-EA33A9E1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E03163-FFA3-4F16-92C6-F78305E8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0BF04-A44F-4535-BB95-644135F2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28E9-DA0E-4455-98C3-4C542CDC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F8653-FD7C-48AF-946D-4DBA1275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95361-BA5D-4D2E-A61F-65113EB60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0EFF1-CF0B-42BE-AB9E-55C126A3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769B-2103-4C2E-812D-B97CBF11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48A2A-DC07-4114-ACFD-C00CC569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AD86F-EC22-4685-9ADE-4B017812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C6315-FC39-4205-8E6F-2113C6C10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A371A-01EB-45FB-8870-3B9DEF055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250A4-8F9F-439C-9851-28C04887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61BBE-8AE7-438D-981B-F7D9B04D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7777E-6447-4DC1-BBCE-F35483B2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792BC-DB21-4399-81C1-34C83D2C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8244F-D641-4264-8A01-2D110A7D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0C5CE-2A38-4BB3-ABEB-6E9AFB5FE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05BCB-2B5A-4421-9B1C-690C0BB1675C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8083-9D90-4CFC-8D50-4E4FAEEE2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6361-2F29-47FD-93CB-B398D6AA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7AE3-EB22-42F4-80F2-C6EA296A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A21C3EF-610F-4365-9504-02884CD82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799"/>
            <a:ext cx="12192000" cy="55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9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C54AF153-48C7-4270-BCE6-3E921BFDA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28" y="-233265"/>
            <a:ext cx="9865200" cy="76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7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973ed09c-856e-4650-a10d-731ed92907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70EFE2967DF4AB548AFC91535CC89" ma:contentTypeVersion="12" ma:contentTypeDescription="Create a new document." ma:contentTypeScope="" ma:versionID="011c6825a506993923f2be810aab5606">
  <xsd:schema xmlns:xsd="http://www.w3.org/2001/XMLSchema" xmlns:xs="http://www.w3.org/2001/XMLSchema" xmlns:p="http://schemas.microsoft.com/office/2006/metadata/properties" xmlns:ns2="973ed09c-856e-4650-a10d-731ed9290713" xmlns:ns3="351368fb-df67-447f-8e87-15c2486ffcdf" targetNamespace="http://schemas.microsoft.com/office/2006/metadata/properties" ma:root="true" ma:fieldsID="43d83f28a79d9a46af16ba0ed7a112da" ns2:_="" ns3:_="">
    <xsd:import namespace="973ed09c-856e-4650-a10d-731ed9290713"/>
    <xsd:import namespace="351368fb-df67-447f-8e87-15c2486ff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ed09c-856e-4650-a10d-731ed9290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Preview" ma:index="19" nillable="true" ma:displayName="Preview" ma:format="Thumbnail" ma:internalName="Preview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368fb-df67-447f-8e87-15c2486ff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090141-2F1E-42FE-85A2-01F26669E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84C52-6D1D-4256-BC87-AE61ECE584F2}">
  <ds:schemaRefs>
    <ds:schemaRef ds:uri="http://schemas.microsoft.com/office/2006/metadata/properties"/>
    <ds:schemaRef ds:uri="http://schemas.microsoft.com/office/infopath/2007/PartnerControls"/>
    <ds:schemaRef ds:uri="973ed09c-856e-4650-a10d-731ed9290713"/>
  </ds:schemaRefs>
</ds:datastoreItem>
</file>

<file path=customXml/itemProps3.xml><?xml version="1.0" encoding="utf-8"?>
<ds:datastoreItem xmlns:ds="http://schemas.openxmlformats.org/officeDocument/2006/customXml" ds:itemID="{20156FDA-60D6-417C-B873-1FE6F33F9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ed09c-856e-4650-a10d-731ed9290713"/>
    <ds:schemaRef ds:uri="351368fb-df67-447f-8e87-15c2486ff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Dickinson, Matt- FS</dc:creator>
  <cp:lastModifiedBy>Dickinson, Matt- FS</cp:lastModifiedBy>
  <cp:revision>14</cp:revision>
  <dcterms:created xsi:type="dcterms:W3CDTF">2021-07-23T20:55:00Z</dcterms:created>
  <dcterms:modified xsi:type="dcterms:W3CDTF">2021-07-28T23:27:26Z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0x010100B3070EFE2967DF4AB548AFC91535CC89</vt:lpwstr>
  </property>
</Properties>
</file>