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8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5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0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6B4D-6ACE-477F-8A6A-861605A5FAB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12349-1FDE-4173-87B0-C6DCD9F4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8" y="222796"/>
            <a:ext cx="8831201" cy="64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Bureau of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Nelstead</dc:creator>
  <cp:lastModifiedBy>Kevin Nelstead</cp:lastModifiedBy>
  <cp:revision>1</cp:revision>
  <dcterms:created xsi:type="dcterms:W3CDTF">2015-08-23T20:29:18Z</dcterms:created>
  <dcterms:modified xsi:type="dcterms:W3CDTF">2015-08-23T20:30:08Z</dcterms:modified>
</cp:coreProperties>
</file>