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5B33B-9E58-4965-A535-8C1382B2E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3ED2B7-1F35-4BC6-A14C-7BF7A38DD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24828-52C4-416C-92E1-A67A6B99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322BE-659D-45F4-B91E-C6655663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439C1-6F5D-45BF-9752-66D5D01FE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57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94F3-3069-4C86-9C84-A3A74C3BC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653EB-80E0-4EAF-818A-17F0DAA9B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73971-9964-4747-9D46-1E6E76BCA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2E903-BEA6-4D21-BB21-4B397E997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99A93-BFD6-420E-B6CD-F3C9117C6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9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BA82F-06FA-4098-8882-31897F50F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46B6B-203F-41DD-BFD1-3610E566F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4A28B-342F-48D2-87D7-0DF763950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7F33C-F72E-495A-A753-8ABEE3DB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F2281-D22B-4E6F-8101-ED29F813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7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65D5-9D38-400D-93B8-79C314516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C7EB7-8D4C-452B-859F-C17B300B7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8105F-DF70-4F09-A880-BBB8CE2B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007B9-83FA-4061-84C2-F632F6E5F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902E3-0F46-4965-B852-4139B29B1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72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0D707-E791-44B4-9C86-CF8AF9772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28EEB-0336-47E3-B939-B0CAA6E1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0D56C-7EB9-40EF-881A-7B86A48B4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48A6A-6707-4F80-B97E-8733A5B9D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6846-E983-4239-8896-19021E91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7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605C-F39F-4CE4-AA0B-32BBC6E8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75967-A01F-4557-B89B-3FFDDEE1C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135DF-53A3-4CC3-93DF-7D312F67C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CBEB-432D-4AEB-9411-C2F6FF815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02B40-4D96-455C-BBB0-F394BF40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0D313-AA68-4BEB-9726-E2E7571B1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AE06-4E18-4759-8736-BCE733B8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3C72E-7DD2-4C68-B32E-B8F99455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CF6FE-00CB-473E-9E49-E59056BF8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A3D05-7AEB-47C9-B9F2-7F1CF5DC7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F19B7-238A-4B4E-815A-7EB143AF3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958663-36AB-4A2D-8FDC-EB1628E72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B2805B-0E52-4E5D-BE5E-7D3CC2B9B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E6F957-C253-452C-8875-EB112CB5C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6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3FF63-608F-4A6C-B982-46C2BFEF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EA4AD5-961B-48C8-B9C8-3EB78710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F2BFBE-2BB7-4ADD-BC40-4D5F0DC47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46F6B-8199-418A-A203-4A2A7C77D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7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98CFD3-C2FC-43E5-8C1E-133B25E5D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67322C-3905-435B-B4E5-3392303F4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C05E9-FEE9-49D7-AACB-9A259FBF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6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A043F-B230-4C2F-A886-B3129D4C4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FE3C6-FE9C-4E7D-84BE-FE3E4DB23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F6394-45D3-42E0-AD00-CAD09C1D2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6B5E-735D-4563-8554-FC99C2E8B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7017A-728F-460B-8751-A70F21726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5F711-618C-44B6-86F8-5D6B0F6C6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17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310D9-126E-437D-BAF7-CE20230FA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E72040-028A-4D62-AB74-2A3BB494F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E7AD6-EEFB-4E9D-A00D-11A2BA5BB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6B14F-F688-469A-AA89-9F092B012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31C9F-E520-4AD9-9C17-E728D861A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EF14F-A717-48D9-8C3C-012DF4C1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2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AD54D-BA2D-4E8E-8A39-F9F9FD0B5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8F60D-8FCD-4FB5-9D4D-0FD19C97A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1A38E-9E31-4A00-92B4-7F403EB943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99880-3442-41D7-8B1D-D89ED50FFEF1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965F2-33EA-4E04-97DA-E7ACC914D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A99F6-866F-46B4-86BB-2694FA309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7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338840-ABB6-4AED-9A88-23F59ED11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56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89215B-F973-469E-B24D-6B532F8E5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22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EFB47E-5F98-40AC-A196-F151FEFAE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54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9A0F9C-437C-4418-95A9-8867E87C5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63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95FC4-14CB-4F7A-933F-2FB2C4548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67ACBB-5293-4CAF-82F7-6A9F7CBF3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03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Lang, Albert J</dc:creator>
  <cp:lastModifiedBy>Lang, Albert J</cp:lastModifiedBy>
  <cp:revision>5</cp:revision>
  <dcterms:created xsi:type="dcterms:W3CDTF">2018-08-27T04:17:29Z</dcterms:created>
  <dcterms:modified xsi:type="dcterms:W3CDTF">2018-08-29T04:37:12Z</dcterms:modified>
</cp:coreProperties>
</file>