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</p:sldIdLst>
  <p:sldSz cx="32918400" cy="43891200"/>
  <p:notesSz cx="6858000" cy="9144000"/>
  <p:defaultTextStyle>
    <a:defPPr>
      <a:defRPr lang="en-US"/>
    </a:defPPr>
    <a:lvl1pPr marL="0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1pPr>
    <a:lvl2pPr marL="2106778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2pPr>
    <a:lvl3pPr marL="4213555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3pPr>
    <a:lvl4pPr marL="6320333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4pPr>
    <a:lvl5pPr marL="8427110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5pPr>
    <a:lvl6pPr marL="10533888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6pPr>
    <a:lvl7pPr marL="12640666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7pPr>
    <a:lvl8pPr marL="14747443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8pPr>
    <a:lvl9pPr marL="16854221" algn="l" defTabSz="4213555" rtl="0" eaLnBrk="1" latinLnBrk="0" hangingPunct="1">
      <a:defRPr sz="829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96"/>
  </p:normalViewPr>
  <p:slideViewPr>
    <p:cSldViewPr snapToGrid="0" snapToObjects="1">
      <p:cViewPr>
        <p:scale>
          <a:sx n="45" d="100"/>
          <a:sy n="45" d="100"/>
        </p:scale>
        <p:origin x="-944" y="-3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/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FF641-EEDB-F04D-B9DB-6B10B521183F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D44D-587F-CD48-B899-9840365F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5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39" y="1562463"/>
            <a:ext cx="29755877" cy="7076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596" y="9336314"/>
            <a:ext cx="18716855" cy="15439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85" y="31985207"/>
            <a:ext cx="7886701" cy="8813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091" y="32324040"/>
            <a:ext cx="8943371" cy="84750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971" y="33012167"/>
            <a:ext cx="9120245" cy="70987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18" y="15318935"/>
            <a:ext cx="10236709" cy="94569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051" y="25558502"/>
            <a:ext cx="5486400" cy="548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063" y="25558502"/>
            <a:ext cx="5489258" cy="548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157" y="25558502"/>
            <a:ext cx="5489258" cy="548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63" y="25485696"/>
            <a:ext cx="5489256" cy="5486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77339" y="26085710"/>
            <a:ext cx="6352032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ea typeface="Arial Black" charset="0"/>
                <a:cs typeface="Arial Black" charset="0"/>
              </a:rPr>
              <a:t>Lorem ipsum dolor sit </a:t>
            </a:r>
            <a:r>
              <a:rPr lang="en-US" sz="3200" dirty="0" err="1">
                <a:ea typeface="Arial Black" charset="0"/>
                <a:cs typeface="Arial Black" charset="0"/>
              </a:rPr>
              <a:t>amet</a:t>
            </a:r>
            <a:r>
              <a:rPr lang="en-US" sz="3200" dirty="0">
                <a:ea typeface="Arial Black" charset="0"/>
                <a:cs typeface="Arial Black" charset="0"/>
              </a:rPr>
              <a:t>, </a:t>
            </a:r>
            <a:r>
              <a:rPr lang="en-US" sz="3200" dirty="0" err="1">
                <a:ea typeface="Arial Black" charset="0"/>
                <a:cs typeface="Arial Black" charset="0"/>
              </a:rPr>
              <a:t>consectetuer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adipiscing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elit</a:t>
            </a:r>
            <a:r>
              <a:rPr lang="en-US" sz="3200" dirty="0">
                <a:ea typeface="Arial Black" charset="0"/>
                <a:cs typeface="Arial Black" charset="0"/>
              </a:rPr>
              <a:t>, </a:t>
            </a:r>
            <a:r>
              <a:rPr lang="en-US" sz="3200" dirty="0" err="1">
                <a:ea typeface="Arial Black" charset="0"/>
                <a:cs typeface="Arial Black" charset="0"/>
              </a:rPr>
              <a:t>sed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diam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nonummy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nibh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euismod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tincidunt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ut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laoreet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dolore</a:t>
            </a:r>
            <a:r>
              <a:rPr lang="en-US" sz="3200" dirty="0">
                <a:ea typeface="Arial Black" charset="0"/>
                <a:cs typeface="Arial Black" charset="0"/>
              </a:rPr>
              <a:t> magna </a:t>
            </a:r>
            <a:r>
              <a:rPr lang="en-US" sz="3200" dirty="0" err="1">
                <a:ea typeface="Arial Black" charset="0"/>
                <a:cs typeface="Arial Black" charset="0"/>
              </a:rPr>
              <a:t>aliquam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erat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volutpat</a:t>
            </a:r>
            <a:r>
              <a:rPr lang="en-US" sz="3200" dirty="0">
                <a:ea typeface="Arial Black" charset="0"/>
                <a:cs typeface="Arial Black" charset="0"/>
              </a:rPr>
              <a:t>. </a:t>
            </a:r>
            <a:r>
              <a:rPr lang="en-US" sz="3200" dirty="0" err="1">
                <a:ea typeface="Arial Black" charset="0"/>
                <a:cs typeface="Arial Black" charset="0"/>
              </a:rPr>
              <a:t>Ut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wisi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enim</a:t>
            </a:r>
            <a:r>
              <a:rPr lang="en-US" sz="3200" dirty="0">
                <a:ea typeface="Arial Black" charset="0"/>
                <a:cs typeface="Arial Black" charset="0"/>
              </a:rPr>
              <a:t> ad minim </a:t>
            </a:r>
            <a:r>
              <a:rPr lang="en-US" sz="3200" dirty="0" err="1">
                <a:ea typeface="Arial Black" charset="0"/>
                <a:cs typeface="Arial Black" charset="0"/>
              </a:rPr>
              <a:t>veniam</a:t>
            </a:r>
            <a:r>
              <a:rPr lang="en-US" sz="3200" dirty="0">
                <a:ea typeface="Arial Black" charset="0"/>
                <a:cs typeface="Arial Black" charset="0"/>
              </a:rPr>
              <a:t>, </a:t>
            </a:r>
            <a:r>
              <a:rPr lang="en-US" sz="3200" dirty="0" err="1">
                <a:ea typeface="Arial Black" charset="0"/>
                <a:cs typeface="Arial Black" charset="0"/>
              </a:rPr>
              <a:t>quis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nostrud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exerci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tation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ullamcorper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suscipit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lobortis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nisl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ut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aliquip</a:t>
            </a:r>
            <a:r>
              <a:rPr lang="en-US" sz="3200" dirty="0">
                <a:ea typeface="Arial Black" charset="0"/>
                <a:cs typeface="Arial Black" charset="0"/>
              </a:rPr>
              <a:t> ex </a:t>
            </a:r>
            <a:r>
              <a:rPr lang="en-US" sz="3200" dirty="0" err="1">
                <a:ea typeface="Arial Black" charset="0"/>
                <a:cs typeface="Arial Black" charset="0"/>
              </a:rPr>
              <a:t>ea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commodo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consequat</a:t>
            </a:r>
            <a:r>
              <a:rPr lang="en-US" sz="3200" dirty="0">
                <a:ea typeface="Arial Black" charset="0"/>
                <a:cs typeface="Arial Black" charset="0"/>
              </a:rPr>
              <a:t>. </a:t>
            </a:r>
            <a:r>
              <a:rPr lang="en-US" sz="3200" dirty="0" err="1">
                <a:ea typeface="Arial Black" charset="0"/>
                <a:cs typeface="Arial Black" charset="0"/>
              </a:rPr>
              <a:t>Duis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autem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vel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eum</a:t>
            </a:r>
            <a:r>
              <a:rPr lang="en-US" sz="3200" dirty="0">
                <a:ea typeface="Arial Black" charset="0"/>
                <a:cs typeface="Arial Black" charset="0"/>
              </a:rPr>
              <a:t> </a:t>
            </a:r>
            <a:r>
              <a:rPr lang="en-US" sz="3200" dirty="0" err="1">
                <a:ea typeface="Arial Black" charset="0"/>
                <a:cs typeface="Arial Black" charset="0"/>
              </a:rPr>
              <a:t>iriure</a:t>
            </a:r>
            <a:r>
              <a:rPr lang="en-US" sz="3200" dirty="0">
                <a:ea typeface="Arial Black" charset="0"/>
                <a:cs typeface="Arial Black" charset="0"/>
              </a:rPr>
              <a:t> dolor </a:t>
            </a:r>
            <a:r>
              <a:rPr lang="en-US" sz="3200" dirty="0" smtClean="0">
                <a:ea typeface="Arial Black" charset="0"/>
                <a:cs typeface="Arial Black" charset="0"/>
              </a:rPr>
              <a:t>in</a:t>
            </a:r>
            <a:endParaRPr lang="en-US" sz="3200" dirty="0">
              <a:ea typeface="Arial Black" charset="0"/>
              <a:cs typeface="Arial Black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29739" y="9716567"/>
            <a:ext cx="10236709" cy="48218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8800"/>
              </a:lnSpc>
            </a:pPr>
            <a:r>
              <a:rPr lang="en-US" sz="16600" b="1" dirty="0" smtClean="0">
                <a:latin typeface="Arial Black" charset="0"/>
                <a:ea typeface="Arial Black" charset="0"/>
                <a:cs typeface="Arial Black" charset="0"/>
              </a:rPr>
              <a:t>Fires Banned</a:t>
            </a:r>
            <a:endParaRPr lang="en-US" sz="16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13463" y="31219339"/>
            <a:ext cx="5433074" cy="4625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 smtClean="0">
                <a:latin typeface="Arial Black" charset="0"/>
                <a:ea typeface="Arial Black" charset="0"/>
                <a:cs typeface="Arial Black" charset="0"/>
              </a:rPr>
              <a:t>No Sky Lanterns</a:t>
            </a:r>
            <a:endParaRPr lang="en-US" sz="3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196157" y="31219338"/>
            <a:ext cx="5433074" cy="467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 smtClean="0">
                <a:latin typeface="Arial Black" charset="0"/>
                <a:ea typeface="Arial Black" charset="0"/>
                <a:cs typeface="Arial Black" charset="0"/>
              </a:rPr>
              <a:t>No Fireworks</a:t>
            </a:r>
            <a:endParaRPr lang="en-US" sz="3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952063" y="31223987"/>
            <a:ext cx="5433074" cy="467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 smtClean="0">
                <a:latin typeface="Arial Black" charset="0"/>
                <a:ea typeface="Arial Black" charset="0"/>
                <a:cs typeface="Arial Black" charset="0"/>
              </a:rPr>
              <a:t>No Explosives</a:t>
            </a:r>
            <a:endParaRPr lang="en-US" sz="3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733886" y="31205813"/>
            <a:ext cx="5433074" cy="467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 smtClean="0">
                <a:latin typeface="Arial Black" charset="0"/>
                <a:ea typeface="Arial Black" charset="0"/>
                <a:cs typeface="Arial Black" charset="0"/>
              </a:rPr>
              <a:t>No Dumping Coals</a:t>
            </a:r>
            <a:endParaRPr lang="en-US" sz="36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3785" y="41350533"/>
            <a:ext cx="788670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Consider campfire alternatives, such as propane stoves, grills and lanterns.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66449" y="41350533"/>
            <a:ext cx="875547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If you have a fire in an approved ring at a developed site, drown, stir and feel to make sure it is dead out.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395355" y="41350532"/>
            <a:ext cx="875547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Be prepared to put out a fire. In some areas, you are required to carry a shovel, water and a fire extinguisher.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68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4"/>
          <a:stretch/>
        </p:blipFill>
        <p:spPr>
          <a:xfrm>
            <a:off x="874998" y="571077"/>
            <a:ext cx="10058400" cy="47150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6898" y="580643"/>
            <a:ext cx="10058400" cy="777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6898" y="9267443"/>
            <a:ext cx="10058400" cy="777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6898" y="17954243"/>
            <a:ext cx="10058400" cy="777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6898" y="26641043"/>
            <a:ext cx="10058400" cy="777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6898" y="35327843"/>
            <a:ext cx="10058400" cy="777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8" y="9604374"/>
            <a:ext cx="10058400" cy="74795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82" y="18106643"/>
            <a:ext cx="9323832" cy="75468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182" y="27006041"/>
            <a:ext cx="5158518" cy="30003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29984" y="28159744"/>
            <a:ext cx="379803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323232"/>
                </a:solidFill>
              </a:rPr>
              <a:t>The Leave No </a:t>
            </a:r>
            <a:r>
              <a:rPr lang="en-US" sz="2400" dirty="0" smtClean="0">
                <a:solidFill>
                  <a:srgbClr val="323232"/>
                </a:solidFill>
              </a:rPr>
              <a:t>Trace  Principles provide </a:t>
            </a:r>
            <a:r>
              <a:rPr lang="en-US" sz="2400" dirty="0">
                <a:solidFill>
                  <a:srgbClr val="323232"/>
                </a:solidFill>
              </a:rPr>
              <a:t>guidance to enjoy our natural world in a sustainable way that avoids human-created impacts. </a:t>
            </a:r>
            <a:endParaRPr lang="sk-SK" sz="2400" dirty="0">
              <a:solidFill>
                <a:srgbClr val="32323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4183" y="31395232"/>
            <a:ext cx="4532597" cy="2585323"/>
          </a:xfrm>
          <a:prstGeom prst="rect">
            <a:avLst/>
          </a:prstGeom>
          <a:noFill/>
        </p:spPr>
        <p:txBody>
          <a:bodyPr wrap="square" lIns="0" tIns="0" rIns="0" bIns="0" numCol="1" spcCol="182880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k-SK" sz="2400" dirty="0" smtClean="0">
                <a:solidFill>
                  <a:srgbClr val="323232"/>
                </a:solidFill>
                <a:ea typeface="Calisto MT" charset="0"/>
                <a:cs typeface="Calisto MT" charset="0"/>
              </a:rPr>
              <a:t>Campfires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can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cause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lasting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impacts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to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the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backcountry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.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Use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a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lightweight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stove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for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cooking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and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enjoy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a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candle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lantern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for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light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Where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fires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are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permitted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,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use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established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fire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rings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,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fire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pans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, or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mound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fires</a:t>
            </a:r>
            <a:r>
              <a:rPr lang="sk-SK" sz="2400" dirty="0" smtClean="0">
                <a:solidFill>
                  <a:srgbClr val="323232"/>
                </a:solidFill>
                <a:ea typeface="Calisto MT" charset="0"/>
                <a:cs typeface="Calisto MT" charset="0"/>
              </a:rPr>
              <a:t>.</a:t>
            </a:r>
            <a:endParaRPr lang="sk-SK" sz="2400" b="1" dirty="0">
              <a:solidFill>
                <a:srgbClr val="323232"/>
              </a:solidFill>
              <a:ea typeface="Calisto MT" charset="0"/>
              <a:cs typeface="Calisto M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4170" y="30370199"/>
            <a:ext cx="10139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Minimize Campfire Impacts</a:t>
            </a:r>
            <a:endParaRPr lang="en-US" sz="4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049740" y="31491575"/>
            <a:ext cx="4478274" cy="2215991"/>
          </a:xfrm>
          <a:prstGeom prst="rect">
            <a:avLst/>
          </a:prstGeom>
          <a:noFill/>
        </p:spPr>
        <p:txBody>
          <a:bodyPr wrap="square" lIns="0" tIns="0" rIns="0" bIns="0" numCol="1" spcCol="182880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k-SK" sz="2400" dirty="0" err="1" smtClean="0">
                <a:solidFill>
                  <a:srgbClr val="323232"/>
                </a:solidFill>
                <a:ea typeface="Calisto MT" charset="0"/>
                <a:cs typeface="Calisto MT" charset="0"/>
              </a:rPr>
              <a:t>Keep</a:t>
            </a:r>
            <a:r>
              <a:rPr lang="sk-SK" sz="2400" dirty="0" smtClean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fires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small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.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Only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use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sticks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from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the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ground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that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can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be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broken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by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hand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Burn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all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wood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and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coals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to </a:t>
            </a:r>
            <a:r>
              <a:rPr lang="sk-SK" sz="2400" dirty="0" err="1" smtClean="0">
                <a:solidFill>
                  <a:srgbClr val="323232"/>
                </a:solidFill>
                <a:ea typeface="Calisto MT" charset="0"/>
                <a:cs typeface="Calisto MT" charset="0"/>
              </a:rPr>
              <a:t>ash</a:t>
            </a:r>
            <a:r>
              <a:rPr lang="sk-SK" sz="2400" dirty="0" smtClean="0">
                <a:solidFill>
                  <a:srgbClr val="323232"/>
                </a:solidFill>
                <a:ea typeface="Calisto MT" charset="0"/>
                <a:cs typeface="Calisto MT" charset="0"/>
              </a:rPr>
              <a:t> and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put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out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>
                <a:solidFill>
                  <a:srgbClr val="323232"/>
                </a:solidFill>
                <a:ea typeface="Calisto MT" charset="0"/>
                <a:cs typeface="Calisto MT" charset="0"/>
              </a:rPr>
              <a:t>campfires</a:t>
            </a:r>
            <a:r>
              <a:rPr lang="sk-SK" sz="2400" dirty="0">
                <a:solidFill>
                  <a:srgbClr val="323232"/>
                </a:solidFill>
                <a:ea typeface="Calisto MT" charset="0"/>
                <a:cs typeface="Calisto MT" charset="0"/>
              </a:rPr>
              <a:t> </a:t>
            </a:r>
            <a:r>
              <a:rPr lang="sk-SK" sz="2400" dirty="0" err="1" smtClean="0">
                <a:solidFill>
                  <a:srgbClr val="323232"/>
                </a:solidFill>
                <a:ea typeface="Calisto MT" charset="0"/>
                <a:cs typeface="Calisto MT" charset="0"/>
              </a:rPr>
              <a:t>completely</a:t>
            </a:r>
            <a:r>
              <a:rPr lang="sk-SK" sz="2400" dirty="0" smtClean="0">
                <a:solidFill>
                  <a:srgbClr val="323232"/>
                </a:solidFill>
                <a:ea typeface="Calisto MT" charset="0"/>
                <a:cs typeface="Calisto MT" charset="0"/>
              </a:rPr>
              <a:t>.</a:t>
            </a:r>
            <a:endParaRPr lang="sk-SK" sz="2400" b="1" dirty="0">
              <a:solidFill>
                <a:srgbClr val="323232"/>
              </a:solidFill>
              <a:ea typeface="Calisto MT" charset="0"/>
              <a:cs typeface="Calisto M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4182" y="5728757"/>
            <a:ext cx="4282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a typeface="Arial Black" charset="0"/>
                <a:cs typeface="Arial Black" charset="0"/>
              </a:rPr>
              <a:t>Lorem ipsum dolor sit </a:t>
            </a:r>
            <a:r>
              <a:rPr lang="en-US" sz="2400" b="1" dirty="0" err="1">
                <a:ea typeface="Arial Black" charset="0"/>
                <a:cs typeface="Arial Black" charset="0"/>
              </a:rPr>
              <a:t>amet</a:t>
            </a:r>
            <a:r>
              <a:rPr lang="en-US" sz="2400" b="1" dirty="0">
                <a:ea typeface="Arial Black" charset="0"/>
                <a:cs typeface="Arial Black" charset="0"/>
              </a:rPr>
              <a:t>, </a:t>
            </a:r>
            <a:r>
              <a:rPr lang="en-US" sz="2400" b="1" dirty="0" err="1">
                <a:ea typeface="Arial Black" charset="0"/>
                <a:cs typeface="Arial Black" charset="0"/>
              </a:rPr>
              <a:t>consectetuer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adipiscing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elit</a:t>
            </a:r>
            <a:r>
              <a:rPr lang="en-US" sz="2400" b="1" dirty="0">
                <a:ea typeface="Arial Black" charset="0"/>
                <a:cs typeface="Arial Black" charset="0"/>
              </a:rPr>
              <a:t>, </a:t>
            </a:r>
            <a:r>
              <a:rPr lang="en-US" sz="2400" b="1" dirty="0" err="1">
                <a:ea typeface="Arial Black" charset="0"/>
                <a:cs typeface="Arial Black" charset="0"/>
              </a:rPr>
              <a:t>sed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diam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nonummy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nibh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euismod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tincidunt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ut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laoreet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dolore</a:t>
            </a:r>
            <a:r>
              <a:rPr lang="en-US" sz="2400" b="1" dirty="0">
                <a:ea typeface="Arial Black" charset="0"/>
                <a:cs typeface="Arial Black" charset="0"/>
              </a:rPr>
              <a:t> magna </a:t>
            </a:r>
            <a:r>
              <a:rPr lang="en-US" sz="2400" b="1" dirty="0" err="1">
                <a:ea typeface="Arial Black" charset="0"/>
                <a:cs typeface="Arial Black" charset="0"/>
              </a:rPr>
              <a:t>aliquam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erat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volutpat</a:t>
            </a:r>
            <a:r>
              <a:rPr lang="en-US" sz="2400" b="1" dirty="0">
                <a:ea typeface="Arial Black" charset="0"/>
                <a:cs typeface="Arial Black" charset="0"/>
              </a:rPr>
              <a:t>. </a:t>
            </a:r>
            <a:r>
              <a:rPr lang="en-US" sz="2400" b="1" dirty="0" err="1">
                <a:ea typeface="Arial Black" charset="0"/>
                <a:cs typeface="Arial Black" charset="0"/>
              </a:rPr>
              <a:t>Ut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wisi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enim</a:t>
            </a:r>
            <a:r>
              <a:rPr lang="en-US" sz="2400" b="1" dirty="0">
                <a:ea typeface="Arial Black" charset="0"/>
                <a:cs typeface="Arial Black" charset="0"/>
              </a:rPr>
              <a:t> ad minim </a:t>
            </a:r>
            <a:r>
              <a:rPr lang="en-US" sz="2400" b="1" dirty="0" err="1" smtClean="0">
                <a:ea typeface="Arial Black" charset="0"/>
                <a:cs typeface="Arial Black" charset="0"/>
              </a:rPr>
              <a:t>veniam</a:t>
            </a:r>
            <a:r>
              <a:rPr lang="en-US" sz="2400" b="1" dirty="0" smtClean="0">
                <a:ea typeface="Arial Black" charset="0"/>
                <a:cs typeface="Arial Black" charset="0"/>
              </a:rPr>
              <a:t>.</a:t>
            </a:r>
            <a:endParaRPr lang="en-US" sz="2400" b="1" dirty="0">
              <a:ea typeface="Arial Black" charset="0"/>
              <a:cs typeface="Arial Black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47768" y="5733168"/>
            <a:ext cx="4282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a typeface="Arial Black" charset="0"/>
                <a:cs typeface="Arial Black" charset="0"/>
              </a:rPr>
              <a:t>Lorem ipsum dolor sit </a:t>
            </a:r>
            <a:r>
              <a:rPr lang="en-US" sz="2400" b="1" dirty="0" err="1">
                <a:ea typeface="Arial Black" charset="0"/>
                <a:cs typeface="Arial Black" charset="0"/>
              </a:rPr>
              <a:t>amet</a:t>
            </a:r>
            <a:r>
              <a:rPr lang="en-US" sz="2400" b="1" dirty="0">
                <a:ea typeface="Arial Black" charset="0"/>
                <a:cs typeface="Arial Black" charset="0"/>
              </a:rPr>
              <a:t>, </a:t>
            </a:r>
            <a:r>
              <a:rPr lang="en-US" sz="2400" b="1" dirty="0" err="1">
                <a:ea typeface="Arial Black" charset="0"/>
                <a:cs typeface="Arial Black" charset="0"/>
              </a:rPr>
              <a:t>consectetuer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adipiscing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elit</a:t>
            </a:r>
            <a:r>
              <a:rPr lang="en-US" sz="2400" b="1" dirty="0">
                <a:ea typeface="Arial Black" charset="0"/>
                <a:cs typeface="Arial Black" charset="0"/>
              </a:rPr>
              <a:t>, </a:t>
            </a:r>
            <a:r>
              <a:rPr lang="en-US" sz="2400" b="1" dirty="0" err="1">
                <a:ea typeface="Arial Black" charset="0"/>
                <a:cs typeface="Arial Black" charset="0"/>
              </a:rPr>
              <a:t>sed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diam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nonummy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nibh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euismod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tincidunt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ut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laoreet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dolore</a:t>
            </a:r>
            <a:r>
              <a:rPr lang="en-US" sz="2400" b="1" dirty="0">
                <a:ea typeface="Arial Black" charset="0"/>
                <a:cs typeface="Arial Black" charset="0"/>
              </a:rPr>
              <a:t> magna </a:t>
            </a:r>
            <a:r>
              <a:rPr lang="en-US" sz="2400" b="1" dirty="0" err="1">
                <a:ea typeface="Arial Black" charset="0"/>
                <a:cs typeface="Arial Black" charset="0"/>
              </a:rPr>
              <a:t>aliquam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erat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volutpat</a:t>
            </a:r>
            <a:r>
              <a:rPr lang="en-US" sz="2400" b="1" dirty="0">
                <a:ea typeface="Arial Black" charset="0"/>
                <a:cs typeface="Arial Black" charset="0"/>
              </a:rPr>
              <a:t>. </a:t>
            </a:r>
            <a:r>
              <a:rPr lang="en-US" sz="2400" b="1" dirty="0" err="1">
                <a:ea typeface="Arial Black" charset="0"/>
                <a:cs typeface="Arial Black" charset="0"/>
              </a:rPr>
              <a:t>Ut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wisi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enim</a:t>
            </a:r>
            <a:r>
              <a:rPr lang="en-US" sz="2400" b="1" dirty="0">
                <a:ea typeface="Arial Black" charset="0"/>
                <a:cs typeface="Arial Black" charset="0"/>
              </a:rPr>
              <a:t> ad minim </a:t>
            </a:r>
            <a:r>
              <a:rPr lang="en-US" sz="2400" b="1" dirty="0" err="1" smtClean="0">
                <a:ea typeface="Arial Black" charset="0"/>
                <a:cs typeface="Arial Black" charset="0"/>
              </a:rPr>
              <a:t>veniam</a:t>
            </a:r>
            <a:r>
              <a:rPr lang="en-US" sz="2400" b="1" dirty="0" smtClean="0">
                <a:ea typeface="Arial Black" charset="0"/>
                <a:cs typeface="Arial Black" charset="0"/>
              </a:rPr>
              <a:t>.</a:t>
            </a:r>
            <a:endParaRPr lang="en-US" sz="2400" b="1" dirty="0">
              <a:ea typeface="Arial Black" charset="0"/>
              <a:cs typeface="Arial Black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92726" y="9661827"/>
            <a:ext cx="4282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a typeface="Arial Black" charset="0"/>
                <a:cs typeface="Arial Black" charset="0"/>
              </a:rPr>
              <a:t>Lorem ipsum dolor sit </a:t>
            </a:r>
            <a:r>
              <a:rPr lang="en-US" sz="2400" b="1" dirty="0" err="1">
                <a:ea typeface="Arial Black" charset="0"/>
                <a:cs typeface="Arial Black" charset="0"/>
              </a:rPr>
              <a:t>amet</a:t>
            </a:r>
            <a:r>
              <a:rPr lang="en-US" sz="2400" b="1" dirty="0">
                <a:ea typeface="Arial Black" charset="0"/>
                <a:cs typeface="Arial Black" charset="0"/>
              </a:rPr>
              <a:t>, </a:t>
            </a:r>
            <a:r>
              <a:rPr lang="en-US" sz="2400" b="1" dirty="0" err="1">
                <a:ea typeface="Arial Black" charset="0"/>
                <a:cs typeface="Arial Black" charset="0"/>
              </a:rPr>
              <a:t>consectetuer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adipiscing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elit</a:t>
            </a:r>
            <a:r>
              <a:rPr lang="en-US" sz="2400" b="1" dirty="0">
                <a:ea typeface="Arial Black" charset="0"/>
                <a:cs typeface="Arial Black" charset="0"/>
              </a:rPr>
              <a:t>, </a:t>
            </a:r>
            <a:r>
              <a:rPr lang="en-US" sz="2400" b="1" dirty="0" err="1">
                <a:ea typeface="Arial Black" charset="0"/>
                <a:cs typeface="Arial Black" charset="0"/>
              </a:rPr>
              <a:t>sed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diam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nonummy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nibh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euismod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tincidunt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ut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laoreet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dolore</a:t>
            </a:r>
            <a:r>
              <a:rPr lang="en-US" sz="2400" b="1" dirty="0">
                <a:ea typeface="Arial Black" charset="0"/>
                <a:cs typeface="Arial Black" charset="0"/>
              </a:rPr>
              <a:t> magna </a:t>
            </a:r>
            <a:r>
              <a:rPr lang="en-US" sz="2400" b="1" dirty="0" err="1">
                <a:ea typeface="Arial Black" charset="0"/>
                <a:cs typeface="Arial Black" charset="0"/>
              </a:rPr>
              <a:t>aliquam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erat</a:t>
            </a:r>
            <a:r>
              <a:rPr lang="en-US" sz="2400" b="1" dirty="0">
                <a:ea typeface="Arial Black" charset="0"/>
                <a:cs typeface="Arial Black" charset="0"/>
              </a:rPr>
              <a:t> </a:t>
            </a:r>
            <a:r>
              <a:rPr lang="en-US" sz="2400" b="1" dirty="0" err="1">
                <a:ea typeface="Arial Black" charset="0"/>
                <a:cs typeface="Arial Black" charset="0"/>
              </a:rPr>
              <a:t>volutpat</a:t>
            </a:r>
            <a:r>
              <a:rPr lang="en-US" sz="2400" b="1">
                <a:ea typeface="Arial Black" charset="0"/>
                <a:cs typeface="Arial Black" charset="0"/>
              </a:rPr>
              <a:t>. </a:t>
            </a:r>
            <a:endParaRPr lang="en-US" sz="2400" b="1" dirty="0"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311</Words>
  <Application>Microsoft Macintosh PowerPoint</Application>
  <PresentationFormat>Custom</PresentationFormat>
  <Paragraphs>18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Arial Black</vt:lpstr>
      <vt:lpstr>Calibri</vt:lpstr>
      <vt:lpstr>Calibri Light</vt:lpstr>
      <vt:lpstr>Calisto MT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2017-06-19T01:32:35Z</dcterms:created>
  <dcterms:modified xsi:type="dcterms:W3CDTF">2017-06-21T04:37:35Z</dcterms:modified>
</cp:coreProperties>
</file>