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Lst>
  <p:sldSz cx="7772400" cy="100584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94696"/>
  </p:normalViewPr>
  <p:slideViewPr>
    <p:cSldViewPr snapToGrid="0" snapToObjects="1">
      <p:cViewPr>
        <p:scale>
          <a:sx n="136" d="100"/>
          <a:sy n="136" d="100"/>
        </p:scale>
        <p:origin x="912" y="-4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1646133"/>
            <a:ext cx="6606540" cy="3501813"/>
          </a:xfrm>
        </p:spPr>
        <p:txBody>
          <a:bodyPr anchor="b"/>
          <a:lstStyle>
            <a:lvl1pPr algn="ctr">
              <a:defRPr sz="5100"/>
            </a:lvl1pPr>
          </a:lstStyle>
          <a:p>
            <a:r>
              <a:rPr lang="en-US" smtClean="0"/>
              <a:t>Click to edit Master title style</a:t>
            </a:r>
            <a:endParaRPr lang="en-US" dirty="0"/>
          </a:p>
        </p:txBody>
      </p:sp>
      <p:sp>
        <p:nvSpPr>
          <p:cNvPr id="3" name="Subtitle 2"/>
          <p:cNvSpPr>
            <a:spLocks noGrp="1"/>
          </p:cNvSpPr>
          <p:nvPr>
            <p:ph type="subTitle" idx="1"/>
          </p:nvPr>
        </p:nvSpPr>
        <p:spPr>
          <a:xfrm>
            <a:off x="971550" y="5282989"/>
            <a:ext cx="5829300" cy="2428451"/>
          </a:xfrm>
        </p:spPr>
        <p:txBody>
          <a:bodyPr/>
          <a:lstStyle>
            <a:lvl1pPr marL="0" indent="0" algn="ctr">
              <a:buNone/>
              <a:defRPr sz="2040"/>
            </a:lvl1pPr>
            <a:lvl2pPr marL="388620" indent="0" algn="ctr">
              <a:buNone/>
              <a:defRPr sz="1700"/>
            </a:lvl2pPr>
            <a:lvl3pPr marL="777240" indent="0" algn="ctr">
              <a:buNone/>
              <a:defRPr sz="1530"/>
            </a:lvl3pPr>
            <a:lvl4pPr marL="1165860" indent="0" algn="ctr">
              <a:buNone/>
              <a:defRPr sz="1360"/>
            </a:lvl4pPr>
            <a:lvl5pPr marL="1554480" indent="0" algn="ctr">
              <a:buNone/>
              <a:defRPr sz="1360"/>
            </a:lvl5pPr>
            <a:lvl6pPr marL="1943100" indent="0" algn="ctr">
              <a:buNone/>
              <a:defRPr sz="1360"/>
            </a:lvl6pPr>
            <a:lvl7pPr marL="2331720" indent="0" algn="ctr">
              <a:buNone/>
              <a:defRPr sz="1360"/>
            </a:lvl7pPr>
            <a:lvl8pPr marL="2720340" indent="0" algn="ctr">
              <a:buNone/>
              <a:defRPr sz="1360"/>
            </a:lvl8pPr>
            <a:lvl9pPr marL="3108960" indent="0" algn="ctr">
              <a:buNone/>
              <a:defRPr sz="136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1F098FB-A478-424E-A00E-DE9FCECF0B87}" type="datetimeFigureOut">
              <a:rPr lang="en-US" smtClean="0"/>
              <a:t>6/21/17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D6389A-22D8-614A-8622-474644F9CDE7}"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1F098FB-A478-424E-A00E-DE9FCECF0B87}" type="datetimeFigureOut">
              <a:rPr lang="en-US" smtClean="0"/>
              <a:t>6/21/17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D6389A-22D8-614A-8622-474644F9CDE7}"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4" y="535517"/>
            <a:ext cx="1675924" cy="8524029"/>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34353" y="535517"/>
            <a:ext cx="4930616" cy="852402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1F098FB-A478-424E-A00E-DE9FCECF0B87}" type="datetimeFigureOut">
              <a:rPr lang="en-US" smtClean="0"/>
              <a:t>6/21/17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D6389A-22D8-614A-8622-474644F9CDE7}"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1F098FB-A478-424E-A00E-DE9FCECF0B87}" type="datetimeFigureOut">
              <a:rPr lang="en-US" smtClean="0"/>
              <a:t>6/21/17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D6389A-22D8-614A-8622-474644F9CDE7}"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5" y="2507618"/>
            <a:ext cx="6703695" cy="4184014"/>
          </a:xfrm>
        </p:spPr>
        <p:txBody>
          <a:bodyPr anchor="b"/>
          <a:lstStyle>
            <a:lvl1pPr>
              <a:defRPr sz="5100"/>
            </a:lvl1pPr>
          </a:lstStyle>
          <a:p>
            <a:r>
              <a:rPr lang="en-US" smtClean="0"/>
              <a:t>Click to edit Master title style</a:t>
            </a:r>
            <a:endParaRPr lang="en-US" dirty="0"/>
          </a:p>
        </p:txBody>
      </p:sp>
      <p:sp>
        <p:nvSpPr>
          <p:cNvPr id="3" name="Text Placeholder 2"/>
          <p:cNvSpPr>
            <a:spLocks noGrp="1"/>
          </p:cNvSpPr>
          <p:nvPr>
            <p:ph type="body" idx="1"/>
          </p:nvPr>
        </p:nvSpPr>
        <p:spPr>
          <a:xfrm>
            <a:off x="530305" y="6731215"/>
            <a:ext cx="6703695" cy="2200274"/>
          </a:xfrm>
        </p:spPr>
        <p:txBody>
          <a:bodyPr/>
          <a:lstStyle>
            <a:lvl1pPr marL="0" indent="0">
              <a:buNone/>
              <a:defRPr sz="2040">
                <a:solidFill>
                  <a:schemeClr val="tx1"/>
                </a:solidFill>
              </a:defRPr>
            </a:lvl1pPr>
            <a:lvl2pPr marL="388620" indent="0">
              <a:buNone/>
              <a:defRPr sz="1700">
                <a:solidFill>
                  <a:schemeClr val="tx1">
                    <a:tint val="75000"/>
                  </a:schemeClr>
                </a:solidFill>
              </a:defRPr>
            </a:lvl2pPr>
            <a:lvl3pPr marL="777240" indent="0">
              <a:buNone/>
              <a:defRPr sz="1530">
                <a:solidFill>
                  <a:schemeClr val="tx1">
                    <a:tint val="75000"/>
                  </a:schemeClr>
                </a:solidFill>
              </a:defRPr>
            </a:lvl3pPr>
            <a:lvl4pPr marL="1165860" indent="0">
              <a:buNone/>
              <a:defRPr sz="1360">
                <a:solidFill>
                  <a:schemeClr val="tx1">
                    <a:tint val="75000"/>
                  </a:schemeClr>
                </a:solidFill>
              </a:defRPr>
            </a:lvl4pPr>
            <a:lvl5pPr marL="1554480" indent="0">
              <a:buNone/>
              <a:defRPr sz="1360">
                <a:solidFill>
                  <a:schemeClr val="tx1">
                    <a:tint val="75000"/>
                  </a:schemeClr>
                </a:solidFill>
              </a:defRPr>
            </a:lvl5pPr>
            <a:lvl6pPr marL="1943100" indent="0">
              <a:buNone/>
              <a:defRPr sz="1360">
                <a:solidFill>
                  <a:schemeClr val="tx1">
                    <a:tint val="75000"/>
                  </a:schemeClr>
                </a:solidFill>
              </a:defRPr>
            </a:lvl6pPr>
            <a:lvl7pPr marL="2331720" indent="0">
              <a:buNone/>
              <a:defRPr sz="1360">
                <a:solidFill>
                  <a:schemeClr val="tx1">
                    <a:tint val="75000"/>
                  </a:schemeClr>
                </a:solidFill>
              </a:defRPr>
            </a:lvl7pPr>
            <a:lvl8pPr marL="2720340" indent="0">
              <a:buNone/>
              <a:defRPr sz="1360">
                <a:solidFill>
                  <a:schemeClr val="tx1">
                    <a:tint val="75000"/>
                  </a:schemeClr>
                </a:solidFill>
              </a:defRPr>
            </a:lvl8pPr>
            <a:lvl9pPr marL="3108960" indent="0">
              <a:buNone/>
              <a:defRPr sz="136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F098FB-A478-424E-A00E-DE9FCECF0B87}" type="datetimeFigureOut">
              <a:rPr lang="en-US" smtClean="0"/>
              <a:t>6/21/17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D6389A-22D8-614A-8622-474644F9CDE7}"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34353" y="2677584"/>
            <a:ext cx="3303270" cy="6381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934778" y="2677584"/>
            <a:ext cx="3303270" cy="6381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1F098FB-A478-424E-A00E-DE9FCECF0B87}" type="datetimeFigureOut">
              <a:rPr lang="en-US" smtClean="0"/>
              <a:t>6/21/17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D6389A-22D8-614A-8622-474644F9CDE7}"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5" y="535519"/>
            <a:ext cx="6703695" cy="1944159"/>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535366" y="2465706"/>
            <a:ext cx="3288089"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smtClean="0"/>
              <a:t>Click to edit Master text styles</a:t>
            </a:r>
          </a:p>
        </p:txBody>
      </p:sp>
      <p:sp>
        <p:nvSpPr>
          <p:cNvPr id="4" name="Content Placeholder 3"/>
          <p:cNvSpPr>
            <a:spLocks noGrp="1"/>
          </p:cNvSpPr>
          <p:nvPr>
            <p:ph sz="half" idx="2"/>
          </p:nvPr>
        </p:nvSpPr>
        <p:spPr>
          <a:xfrm>
            <a:off x="535366" y="3674110"/>
            <a:ext cx="3288089" cy="54040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934778" y="2465706"/>
            <a:ext cx="3304282"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smtClean="0"/>
              <a:t>Click to edit Master text styles</a:t>
            </a:r>
          </a:p>
        </p:txBody>
      </p:sp>
      <p:sp>
        <p:nvSpPr>
          <p:cNvPr id="6" name="Content Placeholder 5"/>
          <p:cNvSpPr>
            <a:spLocks noGrp="1"/>
          </p:cNvSpPr>
          <p:nvPr>
            <p:ph sz="quarter" idx="4"/>
          </p:nvPr>
        </p:nvSpPr>
        <p:spPr>
          <a:xfrm>
            <a:off x="3934778" y="3674110"/>
            <a:ext cx="3304282" cy="54040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1F098FB-A478-424E-A00E-DE9FCECF0B87}" type="datetimeFigureOut">
              <a:rPr lang="en-US" smtClean="0"/>
              <a:t>6/21/17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5D6389A-22D8-614A-8622-474644F9CDE7}"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1F098FB-A478-424E-A00E-DE9FCECF0B87}" type="datetimeFigureOut">
              <a:rPr lang="en-US" smtClean="0"/>
              <a:t>6/21/17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5D6389A-22D8-614A-8622-474644F9CDE7}"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F098FB-A478-424E-A00E-DE9FCECF0B87}" type="datetimeFigureOut">
              <a:rPr lang="en-US" smtClean="0"/>
              <a:t>6/21/17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5D6389A-22D8-614A-8622-474644F9CDE7}"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smtClean="0"/>
              <a:t>Click to edit Master title style</a:t>
            </a:r>
            <a:endParaRPr lang="en-US" dirty="0"/>
          </a:p>
        </p:txBody>
      </p:sp>
      <p:sp>
        <p:nvSpPr>
          <p:cNvPr id="3" name="Content Placeholder 2"/>
          <p:cNvSpPr>
            <a:spLocks noGrp="1"/>
          </p:cNvSpPr>
          <p:nvPr>
            <p:ph idx="1"/>
          </p:nvPr>
        </p:nvSpPr>
        <p:spPr>
          <a:xfrm>
            <a:off x="3304282" y="1448226"/>
            <a:ext cx="3934778" cy="7147983"/>
          </a:xfrm>
        </p:spPr>
        <p:txBody>
          <a:bodyPr/>
          <a:lstStyle>
            <a:lvl1pPr>
              <a:defRPr sz="2720"/>
            </a:lvl1pPr>
            <a:lvl2pPr>
              <a:defRPr sz="2380"/>
            </a:lvl2pPr>
            <a:lvl3pPr>
              <a:defRPr sz="204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F098FB-A478-424E-A00E-DE9FCECF0B87}" type="datetimeFigureOut">
              <a:rPr lang="en-US" smtClean="0"/>
              <a:t>6/21/17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D6389A-22D8-614A-8622-474644F9CDE7}"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304282" y="1448226"/>
            <a:ext cx="3934778" cy="7147983"/>
          </a:xfrm>
        </p:spPr>
        <p:txBody>
          <a:bodyPr anchor="t"/>
          <a:lstStyle>
            <a:lvl1pPr marL="0" indent="0">
              <a:buNone/>
              <a:defRPr sz="2720"/>
            </a:lvl1pPr>
            <a:lvl2pPr marL="388620" indent="0">
              <a:buNone/>
              <a:defRPr sz="2380"/>
            </a:lvl2pPr>
            <a:lvl3pPr marL="777240" indent="0">
              <a:buNone/>
              <a:defRPr sz="2040"/>
            </a:lvl3pPr>
            <a:lvl4pPr marL="1165860" indent="0">
              <a:buNone/>
              <a:defRPr sz="1700"/>
            </a:lvl4pPr>
            <a:lvl5pPr marL="1554480" indent="0">
              <a:buNone/>
              <a:defRPr sz="1700"/>
            </a:lvl5pPr>
            <a:lvl6pPr marL="1943100" indent="0">
              <a:buNone/>
              <a:defRPr sz="1700"/>
            </a:lvl6pPr>
            <a:lvl7pPr marL="2331720" indent="0">
              <a:buNone/>
              <a:defRPr sz="1700"/>
            </a:lvl7pPr>
            <a:lvl8pPr marL="2720340" indent="0">
              <a:buNone/>
              <a:defRPr sz="1700"/>
            </a:lvl8pPr>
            <a:lvl9pPr marL="3108960" indent="0">
              <a:buNone/>
              <a:defRPr sz="17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F098FB-A478-424E-A00E-DE9FCECF0B87}" type="datetimeFigureOut">
              <a:rPr lang="en-US" smtClean="0"/>
              <a:t>6/21/17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D6389A-22D8-614A-8622-474644F9CDE7}"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19"/>
            <a:ext cx="6703695" cy="1944159"/>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34353" y="9322649"/>
            <a:ext cx="1748790" cy="535517"/>
          </a:xfrm>
          <a:prstGeom prst="rect">
            <a:avLst/>
          </a:prstGeom>
        </p:spPr>
        <p:txBody>
          <a:bodyPr vert="horz" lIns="91440" tIns="45720" rIns="91440" bIns="45720" rtlCol="0" anchor="ctr"/>
          <a:lstStyle>
            <a:lvl1pPr algn="l">
              <a:defRPr sz="1020">
                <a:solidFill>
                  <a:schemeClr val="tx1">
                    <a:tint val="75000"/>
                  </a:schemeClr>
                </a:solidFill>
              </a:defRPr>
            </a:lvl1pPr>
          </a:lstStyle>
          <a:p>
            <a:fld id="{51F098FB-A478-424E-A00E-DE9FCECF0B87}" type="datetimeFigureOut">
              <a:rPr lang="en-US" smtClean="0"/>
              <a:t>6/21/17</a:t>
            </a:fld>
            <a:endParaRPr lang="en-US"/>
          </a:p>
        </p:txBody>
      </p:sp>
      <p:sp>
        <p:nvSpPr>
          <p:cNvPr id="5" name="Footer Placeholder 4"/>
          <p:cNvSpPr>
            <a:spLocks noGrp="1"/>
          </p:cNvSpPr>
          <p:nvPr>
            <p:ph type="ftr" sz="quarter" idx="3"/>
          </p:nvPr>
        </p:nvSpPr>
        <p:spPr>
          <a:xfrm>
            <a:off x="2574608" y="9322649"/>
            <a:ext cx="2623185" cy="535517"/>
          </a:xfrm>
          <a:prstGeom prst="rect">
            <a:avLst/>
          </a:prstGeom>
        </p:spPr>
        <p:txBody>
          <a:bodyPr vert="horz" lIns="91440" tIns="45720" rIns="91440" bIns="45720" rtlCol="0" anchor="ctr"/>
          <a:lstStyle>
            <a:lvl1pPr algn="ctr">
              <a:defRPr sz="10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489258" y="9322649"/>
            <a:ext cx="1748790" cy="535517"/>
          </a:xfrm>
          <a:prstGeom prst="rect">
            <a:avLst/>
          </a:prstGeom>
        </p:spPr>
        <p:txBody>
          <a:bodyPr vert="horz" lIns="91440" tIns="45720" rIns="91440" bIns="45720" rtlCol="0" anchor="ctr"/>
          <a:lstStyle>
            <a:lvl1pPr algn="r">
              <a:defRPr sz="1020">
                <a:solidFill>
                  <a:schemeClr val="tx1">
                    <a:tint val="75000"/>
                  </a:schemeClr>
                </a:solidFill>
              </a:defRPr>
            </a:lvl1pPr>
          </a:lstStyle>
          <a:p>
            <a:fld id="{E5D6389A-22D8-614A-8622-474644F9CDE7}" type="slidenum">
              <a:rPr lang="en-US" smtClean="0"/>
              <a:t>‹#›</a:t>
            </a:fld>
            <a:endParaRPr lang="en-US"/>
          </a:p>
        </p:txBody>
      </p:sp>
    </p:spTree>
    <p:extLst>
      <p:ext uri="{BB962C8B-B14F-4D97-AF65-F5344CB8AC3E}">
        <p14:creationId xmlns:p14="http://schemas.microsoft.com/office/powerpoint/2010/main" val="55208650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777240" rtl="0" eaLnBrk="1" latinLnBrk="0" hangingPunct="1">
        <a:lnSpc>
          <a:spcPct val="90000"/>
        </a:lnSpc>
        <a:spcBef>
          <a:spcPct val="0"/>
        </a:spcBef>
        <a:buNone/>
        <a:defRPr sz="3740" kern="1200">
          <a:solidFill>
            <a:schemeClr val="tx1"/>
          </a:solidFill>
          <a:latin typeface="+mj-lt"/>
          <a:ea typeface="+mj-ea"/>
          <a:cs typeface="+mj-cs"/>
        </a:defRPr>
      </a:lvl1pPr>
    </p:titleStyle>
    <p:body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p:bodyStyle>
    <p:otherStyle>
      <a:defPPr>
        <a:defRPr lang="en-US"/>
      </a:defPPr>
      <a:lvl1pPr marL="0" algn="l" defTabSz="777240" rtl="0" eaLnBrk="1" latinLnBrk="0" hangingPunct="1">
        <a:defRPr sz="1530" kern="1200">
          <a:solidFill>
            <a:schemeClr val="tx1"/>
          </a:solidFill>
          <a:latin typeface="+mn-lt"/>
          <a:ea typeface="+mn-ea"/>
          <a:cs typeface="+mn-cs"/>
        </a:defRPr>
      </a:lvl1pPr>
      <a:lvl2pPr marL="388620" algn="l" defTabSz="777240" rtl="0" eaLnBrk="1" latinLnBrk="0" hangingPunct="1">
        <a:defRPr sz="1530" kern="1200">
          <a:solidFill>
            <a:schemeClr val="tx1"/>
          </a:solidFill>
          <a:latin typeface="+mn-lt"/>
          <a:ea typeface="+mn-ea"/>
          <a:cs typeface="+mn-cs"/>
        </a:defRPr>
      </a:lvl2pPr>
      <a:lvl3pPr marL="777240" algn="l" defTabSz="777240" rtl="0" eaLnBrk="1" latinLnBrk="0" hangingPunct="1">
        <a:defRPr sz="1530" kern="1200">
          <a:solidFill>
            <a:schemeClr val="tx1"/>
          </a:solidFill>
          <a:latin typeface="+mn-lt"/>
          <a:ea typeface="+mn-ea"/>
          <a:cs typeface="+mn-cs"/>
        </a:defRPr>
      </a:lvl3pPr>
      <a:lvl4pPr marL="1165860" algn="l" defTabSz="777240" rtl="0" eaLnBrk="1" latinLnBrk="0" hangingPunct="1">
        <a:defRPr sz="1530" kern="1200">
          <a:solidFill>
            <a:schemeClr val="tx1"/>
          </a:solidFill>
          <a:latin typeface="+mn-lt"/>
          <a:ea typeface="+mn-ea"/>
          <a:cs typeface="+mn-cs"/>
        </a:defRPr>
      </a:lvl4pPr>
      <a:lvl5pPr marL="1554480" algn="l" defTabSz="777240" rtl="0" eaLnBrk="1" latinLnBrk="0" hangingPunct="1">
        <a:defRPr sz="1530" kern="1200">
          <a:solidFill>
            <a:schemeClr val="tx1"/>
          </a:solidFill>
          <a:latin typeface="+mn-lt"/>
          <a:ea typeface="+mn-ea"/>
          <a:cs typeface="+mn-cs"/>
        </a:defRPr>
      </a:lvl5pPr>
      <a:lvl6pPr marL="1943100" algn="l" defTabSz="777240" rtl="0" eaLnBrk="1" latinLnBrk="0" hangingPunct="1">
        <a:defRPr sz="1530" kern="1200">
          <a:solidFill>
            <a:schemeClr val="tx1"/>
          </a:solidFill>
          <a:latin typeface="+mn-lt"/>
          <a:ea typeface="+mn-ea"/>
          <a:cs typeface="+mn-cs"/>
        </a:defRPr>
      </a:lvl6pPr>
      <a:lvl7pPr marL="2331720" algn="l" defTabSz="777240" rtl="0" eaLnBrk="1" latinLnBrk="0" hangingPunct="1">
        <a:defRPr sz="1530" kern="1200">
          <a:solidFill>
            <a:schemeClr val="tx1"/>
          </a:solidFill>
          <a:latin typeface="+mn-lt"/>
          <a:ea typeface="+mn-ea"/>
          <a:cs typeface="+mn-cs"/>
        </a:defRPr>
      </a:lvl7pPr>
      <a:lvl8pPr marL="2720340" algn="l" defTabSz="777240" rtl="0" eaLnBrk="1" latinLnBrk="0" hangingPunct="1">
        <a:defRPr sz="1530" kern="1200">
          <a:solidFill>
            <a:schemeClr val="tx1"/>
          </a:solidFill>
          <a:latin typeface="+mn-lt"/>
          <a:ea typeface="+mn-ea"/>
          <a:cs typeface="+mn-cs"/>
        </a:defRPr>
      </a:lvl8pPr>
      <a:lvl9pPr marL="3108960" algn="l" defTabSz="777240" rtl="0" eaLnBrk="1" latinLnBrk="0" hangingPunct="1">
        <a:defRPr sz="153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emf"/><Relationship Id="rId5" Type="http://schemas.openxmlformats.org/officeDocument/2006/relationships/image" Target="../media/image4.emf"/><Relationship Id="rId6" Type="http://schemas.openxmlformats.org/officeDocument/2006/relationships/image" Target="../media/image5.emf"/><Relationship Id="rId7" Type="http://schemas.openxmlformats.org/officeDocument/2006/relationships/image" Target="../media/image6.emf"/><Relationship Id="rId8" Type="http://schemas.openxmlformats.org/officeDocument/2006/relationships/image" Target="../media/image7.emf"/><Relationship Id="rId9" Type="http://schemas.openxmlformats.org/officeDocument/2006/relationships/image" Target="../media/image8.emf"/><Relationship Id="rId10" Type="http://schemas.openxmlformats.org/officeDocument/2006/relationships/image" Target="../media/image9.emf"/><Relationship Id="rId11" Type="http://schemas.openxmlformats.org/officeDocument/2006/relationships/image" Target="../media/image10.emf"/><Relationship Id="rId1" Type="http://schemas.openxmlformats.org/officeDocument/2006/relationships/slideLayout" Target="../slideLayouts/slideLayout1.xml"/><Relationship Id="rId2"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4463" y="9405623"/>
            <a:ext cx="6858000" cy="202544"/>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431" y="478194"/>
            <a:ext cx="6608064" cy="1594104"/>
          </a:xfrm>
          <a:prstGeom prst="rect">
            <a:avLst/>
          </a:prstGeom>
        </p:spPr>
      </p:pic>
      <p:pic>
        <p:nvPicPr>
          <p:cNvPr id="10" name="Picture 9"/>
          <p:cNvPicPr>
            <a:picLocks noChangeAspect="1"/>
          </p:cNvPicPr>
          <p:nvPr/>
        </p:nvPicPr>
        <p:blipFill>
          <a:blip r:embed="rId4"/>
          <a:stretch>
            <a:fillRect/>
          </a:stretch>
        </p:blipFill>
        <p:spPr>
          <a:xfrm>
            <a:off x="539431" y="3232154"/>
            <a:ext cx="1739900" cy="609600"/>
          </a:xfrm>
          <a:prstGeom prst="rect">
            <a:avLst/>
          </a:prstGeom>
        </p:spPr>
      </p:pic>
      <p:pic>
        <p:nvPicPr>
          <p:cNvPr id="11" name="Picture 10"/>
          <p:cNvPicPr>
            <a:picLocks noChangeAspect="1"/>
          </p:cNvPicPr>
          <p:nvPr/>
        </p:nvPicPr>
        <p:blipFill>
          <a:blip r:embed="rId5"/>
          <a:stretch>
            <a:fillRect/>
          </a:stretch>
        </p:blipFill>
        <p:spPr>
          <a:xfrm>
            <a:off x="3943446" y="3242142"/>
            <a:ext cx="2336800" cy="609600"/>
          </a:xfrm>
          <a:prstGeom prst="rect">
            <a:avLst/>
          </a:prstGeom>
        </p:spPr>
      </p:pic>
      <p:pic>
        <p:nvPicPr>
          <p:cNvPr id="13" name="Picture 12"/>
          <p:cNvPicPr>
            <a:picLocks noChangeAspect="1"/>
          </p:cNvPicPr>
          <p:nvPr/>
        </p:nvPicPr>
        <p:blipFill>
          <a:blip r:embed="rId6"/>
          <a:stretch>
            <a:fillRect/>
          </a:stretch>
        </p:blipFill>
        <p:spPr>
          <a:xfrm>
            <a:off x="539430" y="5385465"/>
            <a:ext cx="2438400" cy="609600"/>
          </a:xfrm>
          <a:prstGeom prst="rect">
            <a:avLst/>
          </a:prstGeom>
        </p:spPr>
      </p:pic>
      <p:pic>
        <p:nvPicPr>
          <p:cNvPr id="14" name="Picture 13"/>
          <p:cNvPicPr>
            <a:picLocks noChangeAspect="1"/>
          </p:cNvPicPr>
          <p:nvPr/>
        </p:nvPicPr>
        <p:blipFill>
          <a:blip r:embed="rId7"/>
          <a:stretch>
            <a:fillRect/>
          </a:stretch>
        </p:blipFill>
        <p:spPr>
          <a:xfrm>
            <a:off x="3996070" y="5435067"/>
            <a:ext cx="3098800" cy="609600"/>
          </a:xfrm>
          <a:prstGeom prst="rect">
            <a:avLst/>
          </a:prstGeom>
        </p:spPr>
      </p:pic>
      <p:sp>
        <p:nvSpPr>
          <p:cNvPr id="15" name="TextBox 14"/>
          <p:cNvSpPr txBox="1"/>
          <p:nvPr/>
        </p:nvSpPr>
        <p:spPr>
          <a:xfrm>
            <a:off x="3209731" y="2308419"/>
            <a:ext cx="3937764" cy="738664"/>
          </a:xfrm>
          <a:prstGeom prst="rect">
            <a:avLst/>
          </a:prstGeom>
          <a:noFill/>
        </p:spPr>
        <p:txBody>
          <a:bodyPr wrap="square" lIns="0" tIns="0" rIns="0" bIns="0" rtlCol="0">
            <a:spAutoFit/>
          </a:bodyPr>
          <a:lstStyle/>
          <a:p>
            <a:r>
              <a:rPr lang="en-US" sz="1200" dirty="0"/>
              <a:t>The eclipse is expected to attract millions of visitors, many of whom may be unfamiliar with public and private forestland boundaries in Oregon. During your stay, please be respectful of our beautiful state and what it has to offer. </a:t>
            </a:r>
          </a:p>
        </p:txBody>
      </p:sp>
      <p:sp>
        <p:nvSpPr>
          <p:cNvPr id="32" name="TextBox 31"/>
          <p:cNvSpPr txBox="1"/>
          <p:nvPr/>
        </p:nvSpPr>
        <p:spPr>
          <a:xfrm>
            <a:off x="539430" y="3892389"/>
            <a:ext cx="3204049" cy="1369606"/>
          </a:xfrm>
          <a:prstGeom prst="rect">
            <a:avLst/>
          </a:prstGeom>
          <a:noFill/>
        </p:spPr>
        <p:txBody>
          <a:bodyPr wrap="square" lIns="0" tIns="0" rIns="0" bIns="0" rtlCol="0">
            <a:spAutoFit/>
          </a:bodyPr>
          <a:lstStyle/>
          <a:p>
            <a:pPr marL="171450" indent="-171450">
              <a:spcBef>
                <a:spcPts val="600"/>
              </a:spcBef>
              <a:buFont typeface="Arial" charset="0"/>
              <a:buChar char="•"/>
            </a:pPr>
            <a:r>
              <a:rPr lang="en-US" sz="1200" dirty="0" smtClean="0"/>
              <a:t>Keep </a:t>
            </a:r>
            <a:r>
              <a:rPr lang="en-US" sz="1200" dirty="0"/>
              <a:t>yourself safe by understanding risks, respecting signs and barriers, staying within your limits, and taking responsibility for your safety.</a:t>
            </a:r>
          </a:p>
          <a:p>
            <a:pPr marL="171450" indent="-171450">
              <a:spcBef>
                <a:spcPts val="600"/>
              </a:spcBef>
              <a:buFont typeface="Arial" charset="0"/>
              <a:buChar char="•"/>
            </a:pPr>
            <a:r>
              <a:rPr lang="en-US" sz="1200" dirty="0" smtClean="0"/>
              <a:t>Most </a:t>
            </a:r>
            <a:r>
              <a:rPr lang="en-US" sz="1200" dirty="0"/>
              <a:t>remote areas have limited services and facilities, so pack plenty of food and water. Be prepared for warm temperatures and bring sun protection.</a:t>
            </a:r>
          </a:p>
        </p:txBody>
      </p:sp>
      <p:sp>
        <p:nvSpPr>
          <p:cNvPr id="33" name="TextBox 32"/>
          <p:cNvSpPr txBox="1"/>
          <p:nvPr/>
        </p:nvSpPr>
        <p:spPr>
          <a:xfrm>
            <a:off x="539430" y="6066247"/>
            <a:ext cx="3269535" cy="2339102"/>
          </a:xfrm>
          <a:prstGeom prst="rect">
            <a:avLst/>
          </a:prstGeom>
          <a:noFill/>
        </p:spPr>
        <p:txBody>
          <a:bodyPr wrap="square" lIns="0" tIns="0" rIns="0" bIns="0" rtlCol="0">
            <a:spAutoFit/>
          </a:bodyPr>
          <a:lstStyle/>
          <a:p>
            <a:pPr marL="171450" indent="-171450">
              <a:spcBef>
                <a:spcPts val="600"/>
              </a:spcBef>
              <a:buFont typeface="Arial" charset="0"/>
              <a:buChar char="•"/>
            </a:pPr>
            <a:r>
              <a:rPr lang="en-US" sz="1200" dirty="0" smtClean="0"/>
              <a:t>One </a:t>
            </a:r>
            <a:r>
              <a:rPr lang="en-US" sz="1200" dirty="0"/>
              <a:t>of the best ways to ensure a safe and fun experience is planning ahead and being prepared</a:t>
            </a:r>
            <a:r>
              <a:rPr lang="en-US" sz="1200" dirty="0" smtClean="0"/>
              <a:t>.</a:t>
            </a:r>
          </a:p>
          <a:p>
            <a:pPr marL="171450" indent="-171450">
              <a:spcBef>
                <a:spcPts val="600"/>
              </a:spcBef>
              <a:buFont typeface="Arial" charset="0"/>
              <a:buChar char="•"/>
            </a:pPr>
            <a:r>
              <a:rPr lang="en-US" sz="1200" dirty="0"/>
              <a:t>Check websites and bulletin boards for fire </a:t>
            </a:r>
            <a:r>
              <a:rPr lang="en-US" sz="1200" dirty="0" smtClean="0"/>
              <a:t>restrictions such as campfire bans.</a:t>
            </a:r>
            <a:endParaRPr lang="en-US" sz="1200" dirty="0"/>
          </a:p>
          <a:p>
            <a:pPr marL="171450" indent="-171450">
              <a:spcBef>
                <a:spcPts val="600"/>
              </a:spcBef>
              <a:buFont typeface="Arial" charset="0"/>
              <a:buChar char="•"/>
            </a:pPr>
            <a:r>
              <a:rPr lang="en-US" sz="1200" dirty="0" smtClean="0"/>
              <a:t>Do </a:t>
            </a:r>
            <a:r>
              <a:rPr lang="en-US" sz="1200" dirty="0"/>
              <a:t>you have a place to stay? Most accommodations, including campgrounds are booked and dispersed camping may not be allowed.</a:t>
            </a:r>
          </a:p>
          <a:p>
            <a:pPr marL="171450" indent="-171450">
              <a:spcBef>
                <a:spcPts val="600"/>
              </a:spcBef>
              <a:buFont typeface="Arial" charset="0"/>
              <a:buChar char="•"/>
            </a:pPr>
            <a:r>
              <a:rPr lang="en-US" sz="1200" dirty="0" smtClean="0"/>
              <a:t>Familiarize </a:t>
            </a:r>
            <a:r>
              <a:rPr lang="en-US" sz="1200" dirty="0"/>
              <a:t>yourself with the rules and </a:t>
            </a:r>
            <a:r>
              <a:rPr lang="en-US" sz="1200" dirty="0" smtClean="0"/>
              <a:t>information </a:t>
            </a:r>
            <a:r>
              <a:rPr lang="en-US" sz="1200" dirty="0"/>
              <a:t>specific to the site you are visiting. </a:t>
            </a:r>
          </a:p>
          <a:p>
            <a:pPr marL="171450" indent="-171450">
              <a:spcBef>
                <a:spcPts val="600"/>
              </a:spcBef>
              <a:buFont typeface="Arial" charset="0"/>
              <a:buChar char="•"/>
            </a:pPr>
            <a:r>
              <a:rPr lang="en-US" sz="1200" dirty="0" smtClean="0"/>
              <a:t>Make </a:t>
            </a:r>
            <a:r>
              <a:rPr lang="en-US" sz="1200" dirty="0"/>
              <a:t>sure you have the proper supplies and gear.</a:t>
            </a:r>
          </a:p>
        </p:txBody>
      </p:sp>
      <p:sp>
        <p:nvSpPr>
          <p:cNvPr id="39" name="TextBox 38"/>
          <p:cNvSpPr txBox="1"/>
          <p:nvPr/>
        </p:nvSpPr>
        <p:spPr>
          <a:xfrm>
            <a:off x="3943446" y="3928126"/>
            <a:ext cx="3204049" cy="1338828"/>
          </a:xfrm>
          <a:prstGeom prst="rect">
            <a:avLst/>
          </a:prstGeom>
          <a:noFill/>
        </p:spPr>
        <p:txBody>
          <a:bodyPr wrap="square" lIns="0" tIns="0" rIns="0" bIns="0" rtlCol="0">
            <a:spAutoFit/>
          </a:bodyPr>
          <a:lstStyle/>
          <a:p>
            <a:pPr marL="171450" indent="-171450">
              <a:spcBef>
                <a:spcPts val="600"/>
              </a:spcBef>
              <a:buFont typeface="Arial" charset="0"/>
              <a:buChar char="•"/>
            </a:pPr>
            <a:r>
              <a:rPr lang="en-US" sz="1200" dirty="0" smtClean="0"/>
              <a:t>Help </a:t>
            </a:r>
            <a:r>
              <a:rPr lang="en-US" sz="1200" dirty="0"/>
              <a:t>us protect our lands for all to enjoy. </a:t>
            </a:r>
          </a:p>
          <a:p>
            <a:pPr marL="171450" indent="-171450">
              <a:spcBef>
                <a:spcPts val="600"/>
              </a:spcBef>
              <a:buFont typeface="Arial" charset="0"/>
              <a:buChar char="•"/>
            </a:pPr>
            <a:r>
              <a:rPr lang="en-US" sz="1200" dirty="0" smtClean="0"/>
              <a:t>Tread </a:t>
            </a:r>
            <a:r>
              <a:rPr lang="en-US" sz="1200" dirty="0"/>
              <a:t>lightly and leave no trace. Leave your site better than you found it.</a:t>
            </a:r>
          </a:p>
          <a:p>
            <a:pPr marL="171450" indent="-171450">
              <a:spcBef>
                <a:spcPts val="600"/>
              </a:spcBef>
              <a:buFont typeface="Arial" charset="0"/>
              <a:buChar char="•"/>
            </a:pPr>
            <a:r>
              <a:rPr lang="en-US" sz="1200" dirty="0" smtClean="0"/>
              <a:t>Remove </a:t>
            </a:r>
            <a:r>
              <a:rPr lang="en-US" sz="1200" dirty="0"/>
              <a:t>all trash and remember to pack it in, pack it out!</a:t>
            </a:r>
          </a:p>
          <a:p>
            <a:pPr marL="171450" indent="-171450">
              <a:spcBef>
                <a:spcPts val="600"/>
              </a:spcBef>
              <a:buFont typeface="Arial" charset="0"/>
              <a:buChar char="•"/>
            </a:pPr>
            <a:r>
              <a:rPr lang="en-US" sz="1200" dirty="0" smtClean="0"/>
              <a:t>To </a:t>
            </a:r>
            <a:r>
              <a:rPr lang="en-US" sz="1200" dirty="0"/>
              <a:t>learn more, visit </a:t>
            </a:r>
            <a:r>
              <a:rPr lang="en-US" sz="1200" dirty="0" err="1"/>
              <a:t>www.lnt.org</a:t>
            </a:r>
            <a:r>
              <a:rPr lang="en-US" sz="1200" dirty="0"/>
              <a:t>/</a:t>
            </a:r>
          </a:p>
        </p:txBody>
      </p:sp>
      <p:sp>
        <p:nvSpPr>
          <p:cNvPr id="40" name="TextBox 39"/>
          <p:cNvSpPr txBox="1"/>
          <p:nvPr/>
        </p:nvSpPr>
        <p:spPr>
          <a:xfrm>
            <a:off x="3943446" y="6101984"/>
            <a:ext cx="3204049" cy="2154436"/>
          </a:xfrm>
          <a:prstGeom prst="rect">
            <a:avLst/>
          </a:prstGeom>
          <a:noFill/>
        </p:spPr>
        <p:txBody>
          <a:bodyPr wrap="square" lIns="0" tIns="0" rIns="0" bIns="0" rtlCol="0">
            <a:spAutoFit/>
          </a:bodyPr>
          <a:lstStyle/>
          <a:p>
            <a:pPr marL="171450" indent="-171450">
              <a:spcBef>
                <a:spcPts val="600"/>
              </a:spcBef>
              <a:buFont typeface="Arial" charset="0"/>
              <a:buChar char="•"/>
            </a:pPr>
            <a:r>
              <a:rPr lang="en-US" sz="1200" dirty="0" smtClean="0"/>
              <a:t>August </a:t>
            </a:r>
            <a:r>
              <a:rPr lang="en-US" sz="1200" dirty="0"/>
              <a:t>is peak wildfire season in the Pacific Northwest.</a:t>
            </a:r>
          </a:p>
          <a:p>
            <a:pPr marL="171450" indent="-171450">
              <a:spcBef>
                <a:spcPts val="600"/>
              </a:spcBef>
              <a:buFont typeface="Arial" charset="0"/>
              <a:buChar char="•"/>
            </a:pPr>
            <a:r>
              <a:rPr lang="en-US" sz="1200" dirty="0" smtClean="0"/>
              <a:t>Avoid parking, driving or idling on </a:t>
            </a:r>
            <a:r>
              <a:rPr lang="en-US" sz="1200" dirty="0"/>
              <a:t>dry grass as your vehicle can spark a wildfire.</a:t>
            </a:r>
          </a:p>
          <a:p>
            <a:pPr marL="171450" indent="-171450">
              <a:spcBef>
                <a:spcPts val="600"/>
              </a:spcBef>
              <a:buFont typeface="Arial" charset="0"/>
              <a:buChar char="•"/>
            </a:pPr>
            <a:r>
              <a:rPr lang="en-US" sz="1200" dirty="0"/>
              <a:t>Know fire risks and plan </a:t>
            </a:r>
            <a:r>
              <a:rPr lang="en-US" sz="1200" dirty="0" smtClean="0"/>
              <a:t>accordingly. </a:t>
            </a:r>
            <a:r>
              <a:rPr lang="en-US" sz="1200" dirty="0" smtClean="0"/>
              <a:t>Vehicles </a:t>
            </a:r>
            <a:r>
              <a:rPr lang="en-US" sz="1200" dirty="0"/>
              <a:t>are required to have a shovel and fire extinguisher or gallon of water in </a:t>
            </a:r>
            <a:r>
              <a:rPr lang="en-US" sz="1200" dirty="0" smtClean="0"/>
              <a:t>most </a:t>
            </a:r>
            <a:r>
              <a:rPr lang="en-US" sz="1200" dirty="0"/>
              <a:t>areas.</a:t>
            </a:r>
          </a:p>
          <a:p>
            <a:pPr marL="171450" indent="-171450">
              <a:spcBef>
                <a:spcPts val="600"/>
              </a:spcBef>
              <a:buFont typeface="Arial" charset="0"/>
              <a:buChar char="•"/>
            </a:pPr>
            <a:r>
              <a:rPr lang="en-US" sz="1200" dirty="0" smtClean="0"/>
              <a:t>For </a:t>
            </a:r>
            <a:r>
              <a:rPr lang="en-US" sz="1200" dirty="0"/>
              <a:t>more information on fire prevention and current fire restrictions, visit </a:t>
            </a:r>
            <a:r>
              <a:rPr lang="en-US" sz="1200" dirty="0" err="1"/>
              <a:t>www.keeporegongreen.org</a:t>
            </a:r>
            <a:endParaRPr lang="en-US" sz="1200" dirty="0"/>
          </a:p>
        </p:txBody>
      </p:sp>
      <p:pic>
        <p:nvPicPr>
          <p:cNvPr id="3" name="Picture 2"/>
          <p:cNvPicPr>
            <a:picLocks noChangeAspect="1"/>
          </p:cNvPicPr>
          <p:nvPr/>
        </p:nvPicPr>
        <p:blipFill>
          <a:blip r:embed="rId8"/>
          <a:stretch>
            <a:fillRect/>
          </a:stretch>
        </p:blipFill>
        <p:spPr>
          <a:xfrm>
            <a:off x="539430" y="2248014"/>
            <a:ext cx="2260600" cy="850900"/>
          </a:xfrm>
          <a:prstGeom prst="rect">
            <a:avLst/>
          </a:prstGeom>
        </p:spPr>
      </p:pic>
      <p:sp>
        <p:nvSpPr>
          <p:cNvPr id="16" name="TextBox 15"/>
          <p:cNvSpPr txBox="1"/>
          <p:nvPr/>
        </p:nvSpPr>
        <p:spPr>
          <a:xfrm>
            <a:off x="1305987" y="8737230"/>
            <a:ext cx="2421859" cy="553998"/>
          </a:xfrm>
          <a:prstGeom prst="rect">
            <a:avLst/>
          </a:prstGeom>
          <a:noFill/>
        </p:spPr>
        <p:txBody>
          <a:bodyPr wrap="square" lIns="0" tIns="0" rIns="0" bIns="0" rtlCol="0">
            <a:spAutoFit/>
          </a:bodyPr>
          <a:lstStyle/>
          <a:p>
            <a:pPr algn="ctr"/>
            <a:r>
              <a:rPr lang="en-US" dirty="0" smtClean="0"/>
              <a:t>Agency logo and contact information here.</a:t>
            </a:r>
            <a:endParaRPr lang="en-US" dirty="0"/>
          </a:p>
        </p:txBody>
      </p:sp>
      <p:pic>
        <p:nvPicPr>
          <p:cNvPr id="17" name="Picture 16"/>
          <p:cNvPicPr>
            <a:picLocks noChangeAspect="1"/>
          </p:cNvPicPr>
          <p:nvPr/>
        </p:nvPicPr>
        <p:blipFill>
          <a:blip r:embed="rId9"/>
          <a:stretch>
            <a:fillRect/>
          </a:stretch>
        </p:blipFill>
        <p:spPr>
          <a:xfrm>
            <a:off x="3996070" y="8752008"/>
            <a:ext cx="2385567" cy="575636"/>
          </a:xfrm>
          <a:prstGeom prst="rect">
            <a:avLst/>
          </a:prstGeom>
        </p:spPr>
      </p:pic>
      <p:pic>
        <p:nvPicPr>
          <p:cNvPr id="18" name="Picture 17"/>
          <p:cNvPicPr>
            <a:picLocks noChangeAspect="1"/>
          </p:cNvPicPr>
          <p:nvPr/>
        </p:nvPicPr>
        <p:blipFill>
          <a:blip r:embed="rId10"/>
          <a:stretch>
            <a:fillRect/>
          </a:stretch>
        </p:blipFill>
        <p:spPr>
          <a:xfrm>
            <a:off x="6546981" y="8682892"/>
            <a:ext cx="725482" cy="908684"/>
          </a:xfrm>
          <a:prstGeom prst="rect">
            <a:avLst/>
          </a:prstGeom>
        </p:spPr>
      </p:pic>
      <p:pic>
        <p:nvPicPr>
          <p:cNvPr id="5" name="Picture 4"/>
          <p:cNvPicPr>
            <a:picLocks noChangeAspect="1"/>
          </p:cNvPicPr>
          <p:nvPr/>
        </p:nvPicPr>
        <p:blipFill>
          <a:blip r:embed="rId11"/>
          <a:stretch>
            <a:fillRect/>
          </a:stretch>
        </p:blipFill>
        <p:spPr>
          <a:xfrm>
            <a:off x="374086" y="8468591"/>
            <a:ext cx="766557" cy="941385"/>
          </a:xfrm>
          <a:prstGeom prst="rect">
            <a:avLst/>
          </a:prstGeom>
        </p:spPr>
      </p:pic>
    </p:spTree>
    <p:extLst>
      <p:ext uri="{BB962C8B-B14F-4D97-AF65-F5344CB8AC3E}">
        <p14:creationId xmlns:p14="http://schemas.microsoft.com/office/powerpoint/2010/main" val="171846482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69</TotalTime>
  <Words>293</Words>
  <Application>Microsoft Macintosh PowerPoint</Application>
  <PresentationFormat>Custom</PresentationFormat>
  <Paragraphs>17</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Calibri</vt:lpstr>
      <vt:lpstr>Calibri Light</vt:lpstr>
      <vt:lpstr>Arial</vt:lpstr>
      <vt:lpstr>Office Theme</vt:lpstr>
      <vt:lpstr>PowerPoint Presentation</vt:lpstr>
    </vt:vector>
  </TitlesOfParts>
  <Company/>
  <LinksUpToDate>false</LinksUpToDate>
  <SharedDoc>false</SharedDoc>
  <HyperlinksChanged>false</HyperlinksChanged>
  <AppVersion>15.0029</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Microsoft Office User</cp:lastModifiedBy>
  <cp:revision>11</cp:revision>
  <dcterms:created xsi:type="dcterms:W3CDTF">2017-06-19T17:09:46Z</dcterms:created>
  <dcterms:modified xsi:type="dcterms:W3CDTF">2017-06-21T22:44:50Z</dcterms:modified>
</cp:coreProperties>
</file>