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33"/>
  </p:normalViewPr>
  <p:slideViewPr>
    <p:cSldViewPr snapToGrid="0" snapToObjects="1">
      <p:cViewPr>
        <p:scale>
          <a:sx n="85" d="100"/>
          <a:sy n="85" d="100"/>
        </p:scale>
        <p:origin x="320" y="-4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820" y="14856676"/>
            <a:ext cx="9144000" cy="27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1" y="5210846"/>
            <a:ext cx="4159415" cy="374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8971610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15" y="8971610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45" y="8971610"/>
            <a:ext cx="2756848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2" y="12962876"/>
            <a:ext cx="90315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Sky lanterns (mini hot air balloons) are illegal to release into Oregon air space at any time of the year.  </a:t>
            </a:r>
            <a:r>
              <a:rPr lang="en-US" sz="1400" dirty="0" smtClean="0"/>
              <a:t>The use of exploding targets and tracer ammunition are prohibited during fire season. </a:t>
            </a:r>
            <a:r>
              <a:rPr lang="en-US" sz="1400" dirty="0" smtClean="0"/>
              <a:t>Illegal fireworks include those that explode or fly into the air and travel more than 6 feet on the ground or 1 foot into the air.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072" y="11785748"/>
            <a:ext cx="272847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rial Black" charset="0"/>
                <a:ea typeface="Arial Black" charset="0"/>
                <a:cs typeface="Arial Black" charset="0"/>
              </a:rPr>
              <a:t>No Sky Lanterns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3415" y="11806250"/>
            <a:ext cx="273162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rial Black" charset="0"/>
                <a:ea typeface="Arial Black" charset="0"/>
                <a:cs typeface="Arial Black" charset="0"/>
              </a:rPr>
              <a:t>No Fireworks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7752" y="11806250"/>
            <a:ext cx="330745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>
                <a:latin typeface="Arial Black" charset="0"/>
                <a:ea typeface="Arial Black" charset="0"/>
                <a:cs typeface="Arial Black" charset="0"/>
              </a:rPr>
              <a:t>No Explosive</a:t>
            </a:r>
          </a:p>
          <a:p>
            <a:pPr algn="ctr"/>
            <a:r>
              <a:rPr lang="en-US" sz="3200" b="1" dirty="0" smtClean="0">
                <a:latin typeface="Arial Black" charset="0"/>
                <a:ea typeface="Arial Black" charset="0"/>
                <a:cs typeface="Arial Black" charset="0"/>
              </a:rPr>
              <a:t>Materials</a:t>
            </a:r>
            <a:endParaRPr lang="en-US" sz="32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2" y="461222"/>
            <a:ext cx="9131300" cy="2197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170" y="5647865"/>
            <a:ext cx="4766464" cy="25291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9187" y="13938047"/>
            <a:ext cx="4231403" cy="795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Agency logo and contact information here.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041" y="13938047"/>
            <a:ext cx="3173660" cy="7658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6076" y="13973132"/>
            <a:ext cx="876296" cy="1097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l="12603" r="13477"/>
          <a:stretch/>
        </p:blipFill>
        <p:spPr>
          <a:xfrm>
            <a:off x="481072" y="2690607"/>
            <a:ext cx="9262535" cy="27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79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2017-06-19T17:09:46Z</dcterms:created>
  <dcterms:modified xsi:type="dcterms:W3CDTF">2017-06-21T20:43:46Z</dcterms:modified>
</cp:coreProperties>
</file>