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93" d="100"/>
          <a:sy n="93" d="100"/>
        </p:scale>
        <p:origin x="1968" y="-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80389" y="8657689"/>
            <a:ext cx="24218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Agency logo and contact information here.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2215897"/>
            <a:ext cx="2799336" cy="25221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4803863"/>
            <a:ext cx="2141555" cy="214155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45" y="4803862"/>
            <a:ext cx="2141555" cy="214155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34" y="4803861"/>
            <a:ext cx="2152209" cy="214155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14463" y="6945416"/>
            <a:ext cx="219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No Sky Lanterns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07599" y="6945415"/>
            <a:ext cx="215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No Fireworks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2034" y="6945414"/>
            <a:ext cx="214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No </a:t>
            </a:r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Explosive</a:t>
            </a:r>
          </a:p>
          <a:p>
            <a:pPr algn="ctr"/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Materials</a:t>
            </a:r>
            <a:endParaRPr lang="en-US" sz="24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886" y="8174816"/>
            <a:ext cx="675571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Insert details of restrictions here: agency issuing order, ban location, exceptions to ban.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87" y="8535849"/>
            <a:ext cx="3173660" cy="765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812" y="8510585"/>
            <a:ext cx="876296" cy="10975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743200" y="6945414"/>
            <a:ext cx="0" cy="1064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53012" y="6928134"/>
            <a:ext cx="0" cy="1064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600" y="523513"/>
            <a:ext cx="66040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8888" y="2373791"/>
            <a:ext cx="4008220" cy="24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32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2017-06-19T17:09:46Z</dcterms:created>
  <dcterms:modified xsi:type="dcterms:W3CDTF">2017-06-21T20:29:38Z</dcterms:modified>
</cp:coreProperties>
</file>