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1pPr>
    <a:lvl2pPr marL="656448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2pPr>
    <a:lvl3pPr marL="1312896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3pPr>
    <a:lvl4pPr marL="1969343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4pPr>
    <a:lvl5pPr marL="2625791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5pPr>
    <a:lvl6pPr marL="3282239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6pPr>
    <a:lvl7pPr marL="3938687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7pPr>
    <a:lvl8pPr marL="4595134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8pPr>
    <a:lvl9pPr marL="5251582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>
        <p:scale>
          <a:sx n="26" d="100"/>
          <a:sy n="26" d="100"/>
        </p:scale>
        <p:origin x="341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jpeg"/><Relationship Id="rId9" Type="http://schemas.openxmlformats.org/officeDocument/2006/relationships/image" Target="../media/image8.emf"/><Relationship Id="rId10" Type="http://schemas.openxmlformats.org/officeDocument/2006/relationships/image" Target="../media/image9.emf"/><Relationship Id="rId11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582" y="14693157"/>
            <a:ext cx="8686800" cy="256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2" y="620059"/>
            <a:ext cx="8738862" cy="20936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94" y="2453645"/>
            <a:ext cx="2883886" cy="25983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397" y="5957211"/>
            <a:ext cx="2646757" cy="24976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817" y="10911859"/>
            <a:ext cx="3395565" cy="22920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66793" y="8585487"/>
            <a:ext cx="436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Campfire </a:t>
            </a:r>
            <a:r>
              <a:rPr lang="en-US" sz="3600" b="1" dirty="0"/>
              <a:t>alternatives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62356" y="6859040"/>
            <a:ext cx="5741768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Even </a:t>
            </a:r>
            <a:r>
              <a:rPr lang="en-US" sz="2400" dirty="0"/>
              <a:t>in a fire ring, make sure your fire is dead out before leaving.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Drown, stir </a:t>
            </a:r>
            <a:r>
              <a:rPr lang="en-US" sz="2400" dirty="0" smtClean="0"/>
              <a:t>and drown again.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162356" y="11741377"/>
            <a:ext cx="4669577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Pack </a:t>
            </a:r>
            <a:r>
              <a:rPr lang="en-US" sz="2400" dirty="0"/>
              <a:t>a fire extinguisher, </a:t>
            </a:r>
            <a:r>
              <a:rPr lang="en-US" sz="2400" dirty="0" smtClean="0"/>
              <a:t>water </a:t>
            </a:r>
            <a:r>
              <a:rPr lang="en-US" sz="2400" dirty="0"/>
              <a:t>and a shovel.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Be prepared </a:t>
            </a:r>
            <a:r>
              <a:rPr lang="en-US" sz="2400" dirty="0" smtClean="0"/>
              <a:t>to </a:t>
            </a:r>
            <a:r>
              <a:rPr lang="en-US" sz="2400" dirty="0"/>
              <a:t>put </a:t>
            </a:r>
            <a:r>
              <a:rPr lang="en-US" sz="2400" dirty="0" smtClean="0"/>
              <a:t>out a </a:t>
            </a:r>
            <a:r>
              <a:rPr lang="en-US" sz="2400" dirty="0"/>
              <a:t>fire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716245" y="6955675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15782" y="7806127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900448" y="4434733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23740" y="5748925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82" y="8507667"/>
            <a:ext cx="2389502" cy="2670620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729218" y="11812226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5782" y="12673131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20970" y="9321064"/>
            <a:ext cx="5512045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Use </a:t>
            </a:r>
            <a:r>
              <a:rPr lang="en-US" sz="2400" dirty="0" smtClean="0"/>
              <a:t>gas </a:t>
            </a:r>
            <a:r>
              <a:rPr lang="en-US" sz="2400" dirty="0"/>
              <a:t>stoves, grills and lanterns.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If portable grills are allowed, safely dispose of cold ashes and coals in a fire-proof container.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312972" y="4407240"/>
            <a:ext cx="5978498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Check websites and bulletin</a:t>
            </a:r>
          </a:p>
          <a:p>
            <a:r>
              <a:rPr lang="en-US" sz="2400" dirty="0" smtClean="0"/>
              <a:t>Boards</a:t>
            </a:r>
            <a:r>
              <a:rPr lang="en-US" sz="2400" dirty="0" smtClean="0"/>
              <a:t> </a:t>
            </a:r>
            <a:r>
              <a:rPr lang="en-US" sz="2400" dirty="0" smtClean="0"/>
              <a:t>for fire restrictions. Visit </a:t>
            </a:r>
            <a:r>
              <a:rPr lang="en-US" sz="2400" dirty="0" err="1" smtClean="0"/>
              <a:t>www.keeporegongreen.org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/>
              <a:t>Campfires are allowed only in fire </a:t>
            </a:r>
            <a:endParaRPr lang="en-US" sz="2400" dirty="0" smtClean="0"/>
          </a:p>
          <a:p>
            <a:r>
              <a:rPr lang="en-US" sz="2400" dirty="0" smtClean="0"/>
              <a:t>rings </a:t>
            </a:r>
            <a:r>
              <a:rPr lang="en-US" sz="2400" dirty="0"/>
              <a:t>at developed campsites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692" y="4336905"/>
            <a:ext cx="2162700" cy="182754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9392" y="13507920"/>
            <a:ext cx="3975268" cy="9592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5372" y="13464161"/>
            <a:ext cx="1186048" cy="148555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620" y="13488775"/>
            <a:ext cx="1024060" cy="125761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80849" y="2840041"/>
            <a:ext cx="575774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200" b="1" dirty="0" smtClean="0">
                <a:latin typeface="Arial Black" charset="0"/>
                <a:ea typeface="Arial Black" charset="0"/>
                <a:cs typeface="Arial Black" charset="0"/>
              </a:rPr>
              <a:t>FIRES BANNED</a:t>
            </a:r>
            <a:r>
              <a:rPr lang="en-US" sz="5600" b="1" dirty="0" smtClean="0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en-US" sz="2800" b="1" dirty="0" smtClean="0">
                <a:latin typeface="Arial Black" charset="0"/>
                <a:ea typeface="Arial Black" charset="0"/>
                <a:cs typeface="Arial Black" charset="0"/>
              </a:rPr>
              <a:t>DUE</a:t>
            </a:r>
            <a:r>
              <a:rPr lang="en-US" sz="2800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2800" b="1" dirty="0" smtClean="0">
                <a:latin typeface="Arial Black" charset="0"/>
                <a:ea typeface="Arial Black" charset="0"/>
                <a:cs typeface="Arial Black" charset="0"/>
              </a:rPr>
              <a:t>TO WILDFIRE DANGER</a:t>
            </a:r>
            <a:endParaRPr lang="en-US" sz="28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232596" y="9332335"/>
            <a:ext cx="264548" cy="264548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210712" y="9907243"/>
            <a:ext cx="264548" cy="264548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97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Black</vt:lpstr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2017-06-19T17:09:46Z</dcterms:created>
  <dcterms:modified xsi:type="dcterms:W3CDTF">2017-06-22T00:57:06Z</dcterms:modified>
</cp:coreProperties>
</file>