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1pPr>
    <a:lvl2pPr marL="656448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2pPr>
    <a:lvl3pPr marL="1312896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3pPr>
    <a:lvl4pPr marL="1969343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4pPr>
    <a:lvl5pPr marL="2625791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5pPr>
    <a:lvl6pPr marL="3282239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6pPr>
    <a:lvl7pPr marL="3938687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7pPr>
    <a:lvl8pPr marL="4595134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8pPr>
    <a:lvl9pPr marL="5251582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96"/>
  </p:normalViewPr>
  <p:slideViewPr>
    <p:cSldViewPr snapToGrid="0" snapToObjects="1">
      <p:cViewPr>
        <p:scale>
          <a:sx n="101" d="100"/>
          <a:sy n="101" d="100"/>
        </p:scale>
        <p:origin x="792" y="-2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582" y="14693157"/>
            <a:ext cx="8686800" cy="2565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8" y="3480051"/>
            <a:ext cx="3502242" cy="31554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295" y="10467818"/>
            <a:ext cx="2940370" cy="27747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226" y="10507501"/>
            <a:ext cx="3967268" cy="267790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6681" y="2914344"/>
            <a:ext cx="46066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smtClean="0"/>
              <a:t>Know </a:t>
            </a:r>
            <a:r>
              <a:rPr lang="en-US" sz="3600" b="1" dirty="0" smtClean="0"/>
              <a:t>before</a:t>
            </a:r>
            <a:r>
              <a:rPr lang="en-US" sz="3600" b="1" dirty="0"/>
              <a:t> </a:t>
            </a:r>
            <a:r>
              <a:rPr lang="en-US" sz="3600" b="1" dirty="0" smtClean="0"/>
              <a:t>you go</a:t>
            </a:r>
            <a:r>
              <a:rPr lang="en-US" sz="3600" b="1" dirty="0"/>
              <a:t>...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12980" y="2935029"/>
            <a:ext cx="44993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 smtClean="0"/>
              <a:t>Campfire </a:t>
            </a:r>
            <a:r>
              <a:rPr lang="en-US" sz="3600" b="1" dirty="0"/>
              <a:t>alternatives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087724" y="2851289"/>
            <a:ext cx="0" cy="103000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38103" y="6749727"/>
            <a:ext cx="3745230" cy="5201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Fires </a:t>
            </a:r>
            <a:r>
              <a:rPr lang="en-US" sz="2800" dirty="0"/>
              <a:t>are banned due to wildfire danger.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Campfires </a:t>
            </a:r>
            <a:r>
              <a:rPr lang="en-US" sz="2800" dirty="0"/>
              <a:t>are allowed only in fire rings at developed campsites</a:t>
            </a:r>
            <a:r>
              <a:rPr lang="en-US" sz="28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Even in a fire ring, make sure your fire is dead out before leaving.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Drown, stir </a:t>
            </a:r>
          </a:p>
          <a:p>
            <a:r>
              <a:rPr lang="en-US" sz="2800" dirty="0"/>
              <a:t>and drown</a:t>
            </a:r>
          </a:p>
          <a:p>
            <a:r>
              <a:rPr lang="en-US" sz="2800" dirty="0"/>
              <a:t>again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6" name="Oval 25"/>
          <p:cNvSpPr/>
          <p:nvPr/>
        </p:nvSpPr>
        <p:spPr>
          <a:xfrm>
            <a:off x="742554" y="6842674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5825" y="7798677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67328" y="5692071"/>
            <a:ext cx="3639166" cy="5355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Gas </a:t>
            </a:r>
            <a:r>
              <a:rPr lang="en-US" sz="2800" dirty="0"/>
              <a:t>stoves, grills and </a:t>
            </a:r>
            <a:r>
              <a:rPr lang="en-US" sz="2800" dirty="0" smtClean="0"/>
              <a:t>lanterns are allowed at any time of year.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 smtClean="0"/>
              <a:t>Safely dispose of cold ashes and coals in a fire-proof container.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Pack a fire extinguisher, </a:t>
            </a:r>
            <a:r>
              <a:rPr lang="en-US" sz="2800" dirty="0" smtClean="0"/>
              <a:t>water </a:t>
            </a:r>
            <a:r>
              <a:rPr lang="en-US" sz="2800" dirty="0"/>
              <a:t>and a shovel.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Be prepared </a:t>
            </a:r>
            <a:r>
              <a:rPr lang="en-US" sz="2800" dirty="0" smtClean="0"/>
              <a:t>to </a:t>
            </a:r>
            <a:r>
              <a:rPr lang="en-US" sz="2800" dirty="0"/>
              <a:t>put </a:t>
            </a:r>
            <a:r>
              <a:rPr lang="en-US" sz="2800" dirty="0" smtClean="0"/>
              <a:t>out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fire.</a:t>
            </a:r>
          </a:p>
          <a:p>
            <a:pPr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33" name="Oval 32"/>
          <p:cNvSpPr/>
          <p:nvPr/>
        </p:nvSpPr>
        <p:spPr>
          <a:xfrm>
            <a:off x="5415827" y="5789674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398388" y="7229329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72" y="461222"/>
            <a:ext cx="9131300" cy="219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8133" y="3797098"/>
            <a:ext cx="4287637" cy="152795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60628" y="13800824"/>
            <a:ext cx="4231403" cy="7953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Agency logo and contact information here.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072" y="13800824"/>
            <a:ext cx="3173660" cy="76580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7928" y="13845239"/>
            <a:ext cx="876296" cy="10975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725825" y="9261322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09096" y="10732406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438729" y="8665936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38729" y="9650803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6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100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2017-06-19T17:09:46Z</dcterms:created>
  <dcterms:modified xsi:type="dcterms:W3CDTF">2017-06-21T21:26:59Z</dcterms:modified>
</cp:coreProperties>
</file>