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6"/>
  </p:normalViewPr>
  <p:slideViewPr>
    <p:cSldViewPr snapToGrid="0" snapToObjects="1">
      <p:cViewPr>
        <p:scale>
          <a:sx n="161" d="100"/>
          <a:sy n="161" d="100"/>
        </p:scale>
        <p:origin x="-1960" y="-3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3" y="9405623"/>
            <a:ext cx="6858000" cy="202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6" y="2311400"/>
            <a:ext cx="2134044" cy="19227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263" y="2744008"/>
            <a:ext cx="3251200" cy="104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526" y="6520687"/>
            <a:ext cx="2038612" cy="1923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532" y="6865220"/>
            <a:ext cx="2266290" cy="15297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95329" y="2306928"/>
            <a:ext cx="12953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/>
              <a:t>Know</a:t>
            </a:r>
          </a:p>
          <a:p>
            <a:r>
              <a:rPr lang="en-US" sz="2400" b="1" dirty="0"/>
              <a:t>before</a:t>
            </a:r>
          </a:p>
          <a:p>
            <a:r>
              <a:rPr lang="en-US" sz="2400" b="1" dirty="0"/>
              <a:t>you go...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1263" y="2283659"/>
            <a:ext cx="32512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ampfire </a:t>
            </a:r>
            <a:r>
              <a:rPr lang="en-US" sz="2400" b="1" dirty="0"/>
              <a:t>alternatives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881128" y="2311400"/>
            <a:ext cx="50716" cy="61927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399" y="4330700"/>
            <a:ext cx="2876305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Fires </a:t>
            </a:r>
            <a:r>
              <a:rPr lang="en-US" dirty="0"/>
              <a:t>are banned due to wildfire danger.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Campfires </a:t>
            </a:r>
            <a:r>
              <a:rPr lang="en-US" dirty="0"/>
              <a:t>are allowed only in fire rings at developed campsites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Even in a fire ring, make sure your fire is dead out before leaving.</a:t>
            </a:r>
          </a:p>
          <a:p>
            <a:pPr>
              <a:spcBef>
                <a:spcPts val="1200"/>
              </a:spcBef>
            </a:pPr>
            <a:r>
              <a:rPr lang="en-US" dirty="0"/>
              <a:t>Drown, stir </a:t>
            </a:r>
          </a:p>
          <a:p>
            <a:r>
              <a:rPr lang="en-US" dirty="0"/>
              <a:t>and drown</a:t>
            </a:r>
          </a:p>
          <a:p>
            <a:r>
              <a:rPr lang="en-US" dirty="0"/>
              <a:t>again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85518" y="4394163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6049" y="5078377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485035" y="4051523"/>
            <a:ext cx="2787428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Gas stoves</a:t>
            </a:r>
            <a:r>
              <a:rPr lang="en-US" dirty="0"/>
              <a:t>, grills and </a:t>
            </a:r>
            <a:r>
              <a:rPr lang="en-US" dirty="0" smtClean="0"/>
              <a:t>lanterns are allowed at any time of year.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Safely dispose of cold ashes and coals in a fire-proof container.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/>
              <a:t>Pack a fire extinguisher, </a:t>
            </a:r>
            <a:r>
              <a:rPr lang="en-US" dirty="0" smtClean="0"/>
              <a:t>a </a:t>
            </a:r>
            <a:r>
              <a:rPr lang="en-US" dirty="0" smtClean="0"/>
              <a:t>water </a:t>
            </a:r>
            <a:r>
              <a:rPr lang="en-US" dirty="0"/>
              <a:t>and a shovel.</a:t>
            </a:r>
          </a:p>
          <a:p>
            <a:pPr>
              <a:spcBef>
                <a:spcPts val="1200"/>
              </a:spcBef>
            </a:pPr>
            <a:r>
              <a:rPr lang="en-US" dirty="0"/>
              <a:t>Be prepared </a:t>
            </a:r>
          </a:p>
          <a:p>
            <a:r>
              <a:rPr lang="en-US" dirty="0"/>
              <a:t>to put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a </a:t>
            </a:r>
            <a:r>
              <a:rPr lang="en-US" dirty="0"/>
              <a:t>fire.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112703" y="4092375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114027" y="5066354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57200"/>
            <a:ext cx="6858000" cy="1648558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568789" y="6052508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780389" y="8701933"/>
            <a:ext cx="24218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 smtClean="0"/>
              <a:t>Agency logo and contact information here.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887" y="8580093"/>
            <a:ext cx="3173660" cy="76580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167" y="8503568"/>
            <a:ext cx="876296" cy="1097582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585518" y="7009044"/>
            <a:ext cx="264548" cy="2645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12703" y="6056036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157502" y="6732946"/>
            <a:ext cx="264548" cy="2645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101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2017-06-19T17:09:46Z</dcterms:created>
  <dcterms:modified xsi:type="dcterms:W3CDTF">2017-06-21T21:06:45Z</dcterms:modified>
</cp:coreProperties>
</file>