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6"/>
  </p:normalViewPr>
  <p:slideViewPr>
    <p:cSldViewPr snapToGrid="0" snapToObjects="1">
      <p:cViewPr>
        <p:scale>
          <a:sx n="68" d="100"/>
          <a:sy n="68" d="100"/>
        </p:scale>
        <p:origin x="1368" y="-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5" Type="http://schemas.openxmlformats.org/officeDocument/2006/relationships/image" Target="../media/image4.jpeg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8" Type="http://schemas.openxmlformats.org/officeDocument/2006/relationships/image" Target="../media/image7.emf"/><Relationship Id="rId9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63" y="9405623"/>
            <a:ext cx="6858000" cy="202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56" y="490220"/>
            <a:ext cx="6870064" cy="1645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256" y="2693596"/>
            <a:ext cx="1685062" cy="16850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359" y="2230202"/>
            <a:ext cx="675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Black" charset="0"/>
                <a:ea typeface="Arial Black" charset="0"/>
                <a:cs typeface="Arial Black" charset="0"/>
              </a:rPr>
              <a:t>Know before you go when traveling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13031" y="2728430"/>
            <a:ext cx="4259432" cy="1815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Check websites and bulletin boards for fire restrictions.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Know </a:t>
            </a:r>
            <a:r>
              <a:rPr lang="en-US" dirty="0"/>
              <a:t>where you can </a:t>
            </a:r>
            <a:r>
              <a:rPr lang="en-US" dirty="0" smtClean="0"/>
              <a:t>camp. Respect </a:t>
            </a:r>
            <a:r>
              <a:rPr lang="en-US" dirty="0"/>
              <a:t>private property.</a:t>
            </a:r>
          </a:p>
          <a:p>
            <a:pPr>
              <a:spcBef>
                <a:spcPts val="600"/>
              </a:spcBef>
            </a:pPr>
            <a:r>
              <a:rPr lang="en-US" dirty="0"/>
              <a:t>Stay on established roads and trails. Do not block </a:t>
            </a:r>
            <a:r>
              <a:rPr lang="en-US" dirty="0" smtClean="0"/>
              <a:t>roads.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522667" y="2734061"/>
            <a:ext cx="398033" cy="39803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522665" y="3367687"/>
            <a:ext cx="398033" cy="39803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522665" y="4001314"/>
            <a:ext cx="398033" cy="39803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4766" y="4547819"/>
            <a:ext cx="2844800" cy="18161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36208" y="4611469"/>
            <a:ext cx="332382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Avoid parking, driving or idling on dry grass.</a:t>
            </a:r>
          </a:p>
          <a:p>
            <a:pPr>
              <a:spcBef>
                <a:spcPts val="600"/>
              </a:spcBef>
            </a:pPr>
            <a:r>
              <a:rPr lang="en-US" dirty="0"/>
              <a:t>Check for dragging </a:t>
            </a:r>
            <a:r>
              <a:rPr lang="en-US" dirty="0" smtClean="0"/>
              <a:t>chains that might spark a wildfire.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Obey no parking signs</a:t>
            </a:r>
            <a:r>
              <a:rPr lang="en-US" dirty="0" smtClean="0"/>
              <a:t>. Do not block roads or gates.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38175" y="4667743"/>
            <a:ext cx="398033" cy="39803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38175" y="5325831"/>
            <a:ext cx="398033" cy="39803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38175" y="5970630"/>
            <a:ext cx="398033" cy="39803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256" y="6583046"/>
            <a:ext cx="2184400" cy="17018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371273" y="6609235"/>
            <a:ext cx="3901190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Be prepared to put out a fire.</a:t>
            </a:r>
          </a:p>
          <a:p>
            <a:pPr>
              <a:spcBef>
                <a:spcPts val="1200"/>
              </a:spcBef>
            </a:pPr>
            <a:r>
              <a:rPr lang="en-US" dirty="0"/>
              <a:t>Pack a fire extinguisher, </a:t>
            </a:r>
            <a:r>
              <a:rPr lang="en-US" dirty="0" smtClean="0"/>
              <a:t>water </a:t>
            </a:r>
            <a:r>
              <a:rPr lang="en-US" dirty="0"/>
              <a:t>and a shovel</a:t>
            </a:r>
            <a:r>
              <a:rPr lang="en-US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For more information on current fire restrictions, go to </a:t>
            </a:r>
            <a:r>
              <a:rPr lang="en-US" dirty="0" err="1" smtClean="0"/>
              <a:t>keeporegongreen.org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2809829" y="6583678"/>
            <a:ext cx="398033" cy="39803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809828" y="7070466"/>
            <a:ext cx="398033" cy="39803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219888" y="8824425"/>
            <a:ext cx="215138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smtClean="0"/>
              <a:t>Agency logo and contact information here.</a:t>
            </a:r>
            <a:endParaRPr lang="en-US" sz="16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1273" y="8647093"/>
            <a:ext cx="2775699" cy="6697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1089" y="8654527"/>
            <a:ext cx="761374" cy="9536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436" y="8360786"/>
            <a:ext cx="862889" cy="1059688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2809828" y="7731480"/>
            <a:ext cx="398033" cy="39803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64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105</Words>
  <Application>Microsoft Macintosh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 Black</vt:lpstr>
      <vt:lpstr>Calibri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10</cp:revision>
  <dcterms:created xsi:type="dcterms:W3CDTF">2017-06-19T17:09:46Z</dcterms:created>
  <dcterms:modified xsi:type="dcterms:W3CDTF">2017-06-21T23:07:11Z</dcterms:modified>
</cp:coreProperties>
</file>