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1pPr>
    <a:lvl2pPr marL="656448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2pPr>
    <a:lvl3pPr marL="1312896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3pPr>
    <a:lvl4pPr marL="1969343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4pPr>
    <a:lvl5pPr marL="2625791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5pPr>
    <a:lvl6pPr marL="3282239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6pPr>
    <a:lvl7pPr marL="3938687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7pPr>
    <a:lvl8pPr marL="4595134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8pPr>
    <a:lvl9pPr marL="5251582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6" userDrawn="1">
          <p15:clr>
            <a:srgbClr val="A4A3A4"/>
          </p15:clr>
        </p15:guide>
        <p15:guide id="2" pos="32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 snapToGrid="0" snapToObjects="1">
      <p:cViewPr>
        <p:scale>
          <a:sx n="89" d="100"/>
          <a:sy n="89" d="100"/>
        </p:scale>
        <p:origin x="1392" y="-1752"/>
      </p:cViewPr>
      <p:guideLst>
        <p:guide orient="horz" pos="4056"/>
        <p:guide pos="32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0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9" y="14703617"/>
            <a:ext cx="8680268" cy="2563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45" y="3545052"/>
            <a:ext cx="2917970" cy="291797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18842" y="2970835"/>
            <a:ext cx="675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charset="0"/>
                <a:ea typeface="Arial Black" charset="0"/>
                <a:cs typeface="Arial Black" charset="0"/>
              </a:rPr>
              <a:t>Know before you go when traveling</a:t>
            </a:r>
          </a:p>
        </p:txBody>
      </p:sp>
      <p:sp>
        <p:nvSpPr>
          <p:cNvPr id="30" name="Oval 29"/>
          <p:cNvSpPr/>
          <p:nvPr/>
        </p:nvSpPr>
        <p:spPr>
          <a:xfrm>
            <a:off x="3920810" y="3722531"/>
            <a:ext cx="398033" cy="3980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946082" y="4833274"/>
            <a:ext cx="398033" cy="3980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938553" y="5846659"/>
            <a:ext cx="398033" cy="3980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660" y="7042019"/>
            <a:ext cx="3982271" cy="2542253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656216" y="6920520"/>
            <a:ext cx="398033" cy="3980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67548" y="8016842"/>
            <a:ext cx="398033" cy="3980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56216" y="9015125"/>
            <a:ext cx="398033" cy="3980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42" y="10159573"/>
            <a:ext cx="3360812" cy="2618307"/>
          </a:xfrm>
          <a:prstGeom prst="rect">
            <a:avLst/>
          </a:prstGeom>
        </p:spPr>
      </p:pic>
      <p:sp>
        <p:nvSpPr>
          <p:cNvPr id="51" name="Oval 50"/>
          <p:cNvSpPr/>
          <p:nvPr/>
        </p:nvSpPr>
        <p:spPr>
          <a:xfrm>
            <a:off x="4225609" y="10245469"/>
            <a:ext cx="398033" cy="3980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225608" y="10888965"/>
            <a:ext cx="398033" cy="3980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1" y="717679"/>
            <a:ext cx="8738862" cy="209364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486558" y="3678753"/>
            <a:ext cx="4813795" cy="28623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600" dirty="0" smtClean="0"/>
              <a:t>Check websites and bulletin boards for fire restrictions.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Know </a:t>
            </a:r>
            <a:r>
              <a:rPr lang="en-US" sz="2600" dirty="0"/>
              <a:t>where you can </a:t>
            </a:r>
            <a:r>
              <a:rPr lang="en-US" sz="2600" dirty="0" smtClean="0"/>
              <a:t>camp. Respect </a:t>
            </a:r>
            <a:r>
              <a:rPr lang="en-US" sz="2600" dirty="0"/>
              <a:t>private property.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Stay on established roads and trails. Do not block </a:t>
            </a:r>
            <a:r>
              <a:rPr lang="en-US" sz="2600" dirty="0" smtClean="0"/>
              <a:t>roads.</a:t>
            </a:r>
            <a:endParaRPr lang="en-US" sz="2600" dirty="0"/>
          </a:p>
        </p:txBody>
      </p:sp>
      <p:sp>
        <p:nvSpPr>
          <p:cNvPr id="31" name="TextBox 30"/>
          <p:cNvSpPr txBox="1"/>
          <p:nvPr/>
        </p:nvSpPr>
        <p:spPr>
          <a:xfrm>
            <a:off x="1162737" y="6856644"/>
            <a:ext cx="4018863" cy="2847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600" dirty="0"/>
              <a:t>Avoid parking, driving or idling on dry grass.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Check for dragging </a:t>
            </a:r>
            <a:r>
              <a:rPr lang="en-US" sz="2600" dirty="0" smtClean="0"/>
              <a:t>chains that might spark a wildfire.</a:t>
            </a:r>
            <a:endParaRPr lang="en-US" sz="2600" dirty="0"/>
          </a:p>
          <a:p>
            <a:pPr>
              <a:spcBef>
                <a:spcPts val="1800"/>
              </a:spcBef>
            </a:pPr>
            <a:r>
              <a:rPr lang="en-US" sz="2600" dirty="0"/>
              <a:t>Obey no parking signs</a:t>
            </a:r>
            <a:r>
              <a:rPr lang="en-US" sz="2600" dirty="0" smtClean="0"/>
              <a:t>. Do not block roads or gates.</a:t>
            </a:r>
            <a:endParaRPr lang="en-US" sz="2600" dirty="0"/>
          </a:p>
        </p:txBody>
      </p:sp>
      <p:sp>
        <p:nvSpPr>
          <p:cNvPr id="32" name="TextBox 31"/>
          <p:cNvSpPr txBox="1"/>
          <p:nvPr/>
        </p:nvSpPr>
        <p:spPr>
          <a:xfrm>
            <a:off x="4741005" y="10239252"/>
            <a:ext cx="4201040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600" dirty="0"/>
              <a:t>Be prepared to put out a fire.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Pack a fire extinguisher, </a:t>
            </a:r>
            <a:r>
              <a:rPr lang="en-US" sz="2600" dirty="0" smtClean="0"/>
              <a:t>water </a:t>
            </a:r>
            <a:r>
              <a:rPr lang="en-US" sz="2600" dirty="0"/>
              <a:t>and a shovel</a:t>
            </a:r>
            <a:r>
              <a:rPr lang="en-US" sz="26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For more information on current fire restrictions, go to </a:t>
            </a:r>
            <a:r>
              <a:rPr lang="en-US" sz="2600" dirty="0" err="1" smtClean="0"/>
              <a:t>keeporegongreen.org</a:t>
            </a:r>
            <a:endParaRPr lang="en-US" sz="26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0492" y="13547971"/>
            <a:ext cx="4244927" cy="102429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9588" y="13441811"/>
            <a:ext cx="1212087" cy="151816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627" y="13062794"/>
            <a:ext cx="1338225" cy="1643434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4225607" y="11759995"/>
            <a:ext cx="398033" cy="3980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6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98</Words>
  <Application>Microsoft Macintosh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Black</vt:lpstr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</cp:revision>
  <dcterms:created xsi:type="dcterms:W3CDTF">2017-06-19T17:09:46Z</dcterms:created>
  <dcterms:modified xsi:type="dcterms:W3CDTF">2017-06-21T23:17:36Z</dcterms:modified>
</cp:coreProperties>
</file>