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4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1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6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7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8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4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4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0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EB28-6EB8-B54C-9984-B57F61AB6711}" type="datetimeFigureOut">
              <a:t>8/19/15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9075D-62BA-6D40-9704-6C3B78D2D6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steppeu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42" y="2635863"/>
            <a:ext cx="2679558" cy="2090154"/>
          </a:xfrm>
          <a:prstGeom prst="rect">
            <a:avLst/>
          </a:prstGeom>
        </p:spPr>
      </p:pic>
      <p:pic>
        <p:nvPicPr>
          <p:cNvPr id="5" name="Picture 4" descr="11steppeu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3" y="656166"/>
            <a:ext cx="3074168" cy="1701283"/>
          </a:xfrm>
          <a:prstGeom prst="rect">
            <a:avLst/>
          </a:prstGeom>
        </p:spPr>
      </p:pic>
      <p:pic>
        <p:nvPicPr>
          <p:cNvPr id="6" name="Picture 5" descr="12steppeu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211" y="361864"/>
            <a:ext cx="2388697" cy="2995406"/>
          </a:xfrm>
          <a:prstGeom prst="rect">
            <a:avLst/>
          </a:prstGeom>
        </p:spPr>
      </p:pic>
      <p:pic>
        <p:nvPicPr>
          <p:cNvPr id="7" name="Picture 6" descr="13steppeu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226" y="361864"/>
            <a:ext cx="2416253" cy="2995406"/>
          </a:xfrm>
          <a:prstGeom prst="rect">
            <a:avLst/>
          </a:prstGeom>
        </p:spPr>
      </p:pic>
      <p:pic>
        <p:nvPicPr>
          <p:cNvPr id="8" name="Picture 7" descr="14steppeup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3" y="5067460"/>
            <a:ext cx="4181884" cy="1408078"/>
          </a:xfrm>
          <a:prstGeom prst="rect">
            <a:avLst/>
          </a:prstGeom>
        </p:spPr>
      </p:pic>
      <p:pic>
        <p:nvPicPr>
          <p:cNvPr id="9" name="Picture 8" descr="15steppeup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004" y="4341153"/>
            <a:ext cx="4181885" cy="19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7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Gwen Hensley</cp:lastModifiedBy>
  <cp:revision>2</cp:revision>
  <dcterms:created xsi:type="dcterms:W3CDTF">2015-08-19T17:47:44Z</dcterms:created>
  <dcterms:modified xsi:type="dcterms:W3CDTF">2015-08-19T19:26:43Z</dcterms:modified>
</cp:coreProperties>
</file>