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9780" autoAdjust="0"/>
  </p:normalViewPr>
  <p:slideViewPr>
    <p:cSldViewPr>
      <p:cViewPr varScale="1">
        <p:scale>
          <a:sx n="121" d="100"/>
          <a:sy n="12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9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9302F-6F61-4801-A8BC-E77DCD1F0263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6E05-EBE3-4F68-A521-2853AB4D2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6E05-EBE3-4F68-A521-2853AB4D27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2-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2       Effective Working Relationships</a:t>
            </a:r>
          </a:p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2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5105400"/>
            <a:ext cx="20574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UNIT 2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257800"/>
            <a:ext cx="7772400" cy="990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Effective Working Relationships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extremely important that inappropriate behavior be recognized and dealt with promptly.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Inappropriate behavior is all forms of harassment and all will not be tolerated, e.g., sexual and racial harassment.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Working Relationships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1981200" cy="28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76400"/>
            <a:ext cx="5636172" cy="47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950028" cy="178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Working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Know your crewmembers and look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out for their well-being.</a:t>
            </a:r>
          </a:p>
          <a:p>
            <a:r>
              <a:rPr lang="en-US" dirty="0" smtClean="0"/>
              <a:t>Put the safety of your co-workers above all other objectives.</a:t>
            </a:r>
          </a:p>
          <a:p>
            <a:r>
              <a:rPr lang="en-US" dirty="0" smtClean="0"/>
              <a:t>Take care of their needs.</a:t>
            </a:r>
          </a:p>
          <a:p>
            <a:r>
              <a:rPr lang="en-US" dirty="0" smtClean="0"/>
              <a:t>Resolve conflicts between individuals on the crew.</a:t>
            </a:r>
          </a:p>
          <a:p>
            <a:r>
              <a:rPr lang="en-US" dirty="0" smtClean="0"/>
              <a:t>Keep supervisors/co-workers informed.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Working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Establish and Maintain a Positive</a:t>
            </a:r>
          </a:p>
          <a:p>
            <a:pPr algn="ctr">
              <a:buNone/>
            </a:pPr>
            <a:r>
              <a:rPr lang="en-US" dirty="0" smtClean="0"/>
              <a:t>Interagency Working Relationship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  <p:pic>
        <p:nvPicPr>
          <p:cNvPr id="1026" name="Picture 2" descr="E:\Forest Service\My Pictures\55774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19400"/>
            <a:ext cx="56578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Working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When working with other agencies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maintain a professional conduct.</a:t>
            </a:r>
          </a:p>
          <a:p>
            <a:r>
              <a:rPr lang="en-US" dirty="0" smtClean="0"/>
              <a:t>Put safety before and above all other objectives.</a:t>
            </a:r>
          </a:p>
          <a:p>
            <a:r>
              <a:rPr lang="en-US" dirty="0" smtClean="0"/>
              <a:t>Be respectful – To agency policies, and their way of doing business.</a:t>
            </a:r>
          </a:p>
          <a:p>
            <a:r>
              <a:rPr lang="en-US" dirty="0" smtClean="0"/>
              <a:t>Be courteous – To all.</a:t>
            </a:r>
          </a:p>
          <a:p>
            <a:r>
              <a:rPr lang="en-US" dirty="0" smtClean="0"/>
              <a:t>Establish and maintain good communications.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Working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When working with other agencies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maintain a professional conduct.</a:t>
            </a:r>
          </a:p>
          <a:p>
            <a:r>
              <a:rPr lang="en-US" dirty="0" smtClean="0"/>
              <a:t>Remain focused on the task so they will function safely and efficiently.</a:t>
            </a:r>
          </a:p>
          <a:p>
            <a:r>
              <a:rPr lang="en-US" dirty="0" smtClean="0"/>
              <a:t>Provide clear instructions on the tasks to be accomplished.</a:t>
            </a:r>
          </a:p>
          <a:p>
            <a:r>
              <a:rPr lang="en-US" dirty="0" smtClean="0"/>
              <a:t>Build everyone into an interagency team.</a:t>
            </a:r>
          </a:p>
          <a:p>
            <a:r>
              <a:rPr lang="en-US" dirty="0" smtClean="0"/>
              <a:t>Be honest, personable, professional and presentable.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Unit 2 -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professional conduct the Law Enforcement helicopter crewmember should practice.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how to establish and maintain positive interagency working relationships.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Unit 2 - Objectives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professional conduct the LE helicopter crewmember  should practice.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how to establish and maintain positive interagency working relationships.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Professional Conduct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a Law Enforcement helicopter crewmember you are a member of an organized group. You are expected to conduct yourself in a professional manner while on an incident assignment.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Conduct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instructor will provide you with</a:t>
            </a:r>
          </a:p>
          <a:p>
            <a:pPr algn="ctr">
              <a:buNone/>
            </a:pPr>
            <a:r>
              <a:rPr lang="en-US" dirty="0" smtClean="0"/>
              <a:t>instructions for this exercise.</a:t>
            </a:r>
            <a:endParaRPr lang="en-US" dirty="0"/>
          </a:p>
        </p:txBody>
      </p:sp>
      <p:pic>
        <p:nvPicPr>
          <p:cNvPr id="2050" name="Picture 2" descr="D:\Training pics\100-0004_IM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47900" y="2914649"/>
            <a:ext cx="4648200" cy="34861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Instructions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what you think is expected conduct as a LE helicopter crewmember.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of scenarios at </a:t>
            </a:r>
            <a:r>
              <a:rPr lang="en-US" dirty="0" err="1" smtClean="0"/>
              <a:t>helibases</a:t>
            </a:r>
            <a:r>
              <a:rPr lang="en-US" dirty="0" smtClean="0"/>
              <a:t> and overnight assignments.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finished, discuss and review answers.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your answers to outline as you proceed.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What is Conduct?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Conduct can be defined as the way one</a:t>
            </a:r>
          </a:p>
          <a:p>
            <a:pPr algn="ctr">
              <a:buNone/>
            </a:pPr>
            <a:r>
              <a:rPr lang="en-US" dirty="0" smtClean="0"/>
              <a:t>acts or one’s behavior.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way you conduct yourself paints an</a:t>
            </a:r>
          </a:p>
          <a:p>
            <a:pPr algn="ctr">
              <a:buNone/>
            </a:pPr>
            <a:r>
              <a:rPr lang="en-US" dirty="0" smtClean="0"/>
              <a:t>image of you and who you are, and the agency you represent.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r>
              <a:rPr lang="en-US" dirty="0" smtClean="0"/>
              <a:t>What is Conduct?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Remember, there is always someone, or a group, who is watching how you </a:t>
            </a:r>
            <a:br>
              <a:rPr lang="en-US" dirty="0" smtClean="0"/>
            </a:br>
            <a:r>
              <a:rPr lang="en-US" dirty="0" smtClean="0"/>
              <a:t>conduct yourself.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 yourself in a professional manner:</a:t>
            </a:r>
          </a:p>
          <a:p>
            <a:r>
              <a:rPr lang="en-US" dirty="0" smtClean="0"/>
              <a:t>Be respectful – To others, their property and public property.</a:t>
            </a:r>
          </a:p>
          <a:p>
            <a:r>
              <a:rPr lang="en-US" dirty="0" smtClean="0"/>
              <a:t>Be courteous – To other crewmembers, the public and officials.</a:t>
            </a:r>
          </a:p>
          <a:p>
            <a:r>
              <a:rPr lang="en-US" dirty="0" smtClean="0"/>
              <a:t>Be prompt – For briefings, meetings, and completing tasks.</a:t>
            </a:r>
          </a:p>
          <a:p>
            <a:r>
              <a:rPr lang="en-US" dirty="0" smtClean="0"/>
              <a:t>Be safe – At all times</a:t>
            </a:r>
          </a:p>
          <a:p>
            <a:r>
              <a:rPr lang="en-US" dirty="0" smtClean="0"/>
              <a:t>Set an example – Be a positive role model.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Off incident “Rest and Recuperation”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(R&amp;R) conduct:</a:t>
            </a:r>
          </a:p>
          <a:p>
            <a:r>
              <a:rPr lang="en-US" dirty="0" smtClean="0"/>
              <a:t>You are responsible for proper conduct and maintenance of fitness for duty.</a:t>
            </a:r>
          </a:p>
          <a:p>
            <a:r>
              <a:rPr lang="en-US" dirty="0" smtClean="0"/>
              <a:t>Drug or alcohol abuse resulting in being unfit for duty will normally result in disciplinary action.</a:t>
            </a:r>
          </a:p>
          <a:p>
            <a:r>
              <a:rPr lang="en-US" dirty="0" smtClean="0"/>
              <a:t>Report any observed drug or alcohol abuse to your supervisor.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2-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2       Effective Working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720</TotalTime>
  <Words>621</Words>
  <Application>Microsoft Office PowerPoint</Application>
  <PresentationFormat>On-screen Show (4:3)</PresentationFormat>
  <Paragraphs>116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s271Theme1</vt:lpstr>
      <vt:lpstr>Effective Working Relationships</vt:lpstr>
      <vt:lpstr>Unit 2 - Objectives</vt:lpstr>
      <vt:lpstr>Professional Conduct</vt:lpstr>
      <vt:lpstr>Conduct Exercise</vt:lpstr>
      <vt:lpstr>Exercise Instructions </vt:lpstr>
      <vt:lpstr>What is Conduct?</vt:lpstr>
      <vt:lpstr>What is Conduct?</vt:lpstr>
      <vt:lpstr>What is Conduct</vt:lpstr>
      <vt:lpstr>What is Conduct</vt:lpstr>
      <vt:lpstr>What is Conduct</vt:lpstr>
      <vt:lpstr>Positive Working Relationships</vt:lpstr>
      <vt:lpstr>Positive Working Relationships</vt:lpstr>
      <vt:lpstr>Positive Working Relationships</vt:lpstr>
      <vt:lpstr>Positive Working Relationships</vt:lpstr>
      <vt:lpstr>Positive Working Relationships</vt:lpstr>
      <vt:lpstr>Unit 2 -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edred d. secakuk</dc:creator>
  <cp:lastModifiedBy>Matt Knudson</cp:lastModifiedBy>
  <cp:revision>98</cp:revision>
  <dcterms:created xsi:type="dcterms:W3CDTF">2009-11-12T16:33:44Z</dcterms:created>
  <dcterms:modified xsi:type="dcterms:W3CDTF">2010-11-29T21:15:21Z</dcterms:modified>
</cp:coreProperties>
</file>