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4" r:id="rId3"/>
    <p:sldId id="294" r:id="rId4"/>
    <p:sldId id="285" r:id="rId5"/>
    <p:sldId id="286" r:id="rId6"/>
    <p:sldId id="296" r:id="rId7"/>
    <p:sldId id="295" r:id="rId8"/>
    <p:sldId id="293" r:id="rId9"/>
    <p:sldId id="299" r:id="rId10"/>
    <p:sldId id="297" r:id="rId11"/>
    <p:sldId id="287" r:id="rId12"/>
    <p:sldId id="298" r:id="rId13"/>
    <p:sldId id="300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88323" autoAdjust="0"/>
  </p:normalViewPr>
  <p:slideViewPr>
    <p:cSldViewPr>
      <p:cViewPr varScale="1">
        <p:scale>
          <a:sx n="106" d="100"/>
          <a:sy n="106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9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D3A2-6E81-45E7-A0C1-B7B31C2FEA84}" type="datetimeFigureOut">
              <a:rPr lang="en-US" smtClean="0"/>
              <a:pPr/>
              <a:t>11/10/2010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332C-301C-4855-A319-7A5909AFB1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Tx/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9      Demobilization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 9 - Demobilization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Performance Evaluation for a </a:t>
            </a:r>
            <a:r>
              <a:rPr lang="en-US" sz="3600" dirty="0" smtClean="0"/>
              <a:t>LE helicopter crewmember could be </a:t>
            </a:r>
            <a:r>
              <a:rPr lang="en-US" sz="3600" dirty="0" smtClean="0"/>
              <a:t>any one of the following:</a:t>
            </a:r>
          </a:p>
          <a:p>
            <a:r>
              <a:rPr lang="en-US" sz="3600" dirty="0" smtClean="0"/>
              <a:t>Helitack Crew Performance HBM-12</a:t>
            </a:r>
          </a:p>
          <a:p>
            <a:r>
              <a:rPr lang="en-US" sz="3600" dirty="0" smtClean="0"/>
              <a:t>Helibase Personnel Performance Rating HBM-13</a:t>
            </a:r>
          </a:p>
          <a:p>
            <a:r>
              <a:rPr lang="en-US" sz="3600" dirty="0" smtClean="0"/>
              <a:t>Individual Performance Rating   ICS-226.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Closeout with the Incident Training Specialist TNSP if you worked on a task book.</a:t>
            </a:r>
          </a:p>
          <a:p>
            <a:r>
              <a:rPr lang="en-US" dirty="0" smtClean="0"/>
              <a:t>Report to departure points ahead of schedule.</a:t>
            </a:r>
          </a:p>
          <a:p>
            <a:r>
              <a:rPr lang="en-US" dirty="0" smtClean="0"/>
              <a:t>Stay with your group until you arrive at your final destination.</a:t>
            </a:r>
          </a:p>
          <a:p>
            <a:r>
              <a:rPr lang="en-US" dirty="0" smtClean="0"/>
              <a:t>Get feedback on overhead performance suggestions for improvement.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Once you have completed the demobilization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process double check to make sure you haven’t left any of the ICS 221 form incomplete.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Don’t leave without copies of your fire fighter</a:t>
            </a:r>
          </a:p>
          <a:p>
            <a:pPr>
              <a:buNone/>
            </a:pPr>
            <a:r>
              <a:rPr lang="en-US" dirty="0" smtClean="0"/>
              <a:t>time sheet and your performance evaluation.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members of the mission, including pilot will debrief the </a:t>
            </a:r>
            <a:r>
              <a:rPr lang="en-US" smtClean="0"/>
              <a:t>days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9-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9      Demobilization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ICS Unit 9 Objective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Describe the demobilization process </a:t>
            </a:r>
            <a:br>
              <a:rPr lang="en-US" dirty="0" smtClean="0"/>
            </a:br>
            <a:r>
              <a:rPr lang="en-US" dirty="0" smtClean="0"/>
              <a:t>and mission debriefing.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ilmfcop3fp6\users$\esecakuk\Desktop\Helicopter Photos\Montana Helibases 2003\Burnt Ridge Helibase 03\Meadows @ Burnt Ridge Helibase.JPG"/>
          <p:cNvPicPr>
            <a:picLocks noChangeAspect="1" noChangeArrowheads="1"/>
          </p:cNvPicPr>
          <p:nvPr/>
        </p:nvPicPr>
        <p:blipFill>
          <a:blip r:embed="rId3" cstate="print"/>
          <a:srcRect t="15061" b="28313"/>
          <a:stretch>
            <a:fillRect/>
          </a:stretch>
        </p:blipFill>
        <p:spPr bwMode="auto">
          <a:xfrm>
            <a:off x="355171" y="2895600"/>
            <a:ext cx="8433658" cy="35814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9 Objective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0" indent="0" algn="ctr"/>
            <a:r>
              <a:rPr lang="en-US" dirty="0" smtClean="0"/>
              <a:t>Describe the demobilization process </a:t>
            </a:r>
          </a:p>
          <a:p>
            <a:pPr marL="0" indent="0" algn="ctr"/>
            <a:r>
              <a:rPr lang="en-US" dirty="0" smtClean="0"/>
              <a:t>and mission debrief.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W:\Electronic Library\Electronic Library\S - Suppression\S-349 Resource Unit Leader_Demob Unit Leader NEED CERT Dec 2008\Current\S-349\Miscellaneous\Instructional Media\Photos\dm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056" y="2971800"/>
            <a:ext cx="5195888" cy="34401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pic>
        <p:nvPicPr>
          <p:cNvPr id="6" name="Picture 5" descr="Fiber roach (49)"/>
          <p:cNvPicPr>
            <a:picLocks noChangeAspect="1" noChangeArrowheads="1"/>
          </p:cNvPicPr>
          <p:nvPr/>
        </p:nvPicPr>
        <p:blipFill>
          <a:blip r:embed="rId3" cstate="print"/>
          <a:srcRect l="7650" t="24808" r="1664" b="11507"/>
          <a:stretch>
            <a:fillRect/>
          </a:stretch>
        </p:blipFill>
        <p:spPr bwMode="auto">
          <a:xfrm>
            <a:off x="419100" y="2057400"/>
            <a:ext cx="8305800" cy="3505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following checklist identifies some of the key responsibilities:</a:t>
            </a:r>
          </a:p>
          <a:p>
            <a:r>
              <a:rPr lang="en-US" dirty="0" smtClean="0"/>
              <a:t>Verify demobilization schedule with supervisor.</a:t>
            </a:r>
          </a:p>
          <a:p>
            <a:r>
              <a:rPr lang="en-US" dirty="0" smtClean="0"/>
              <a:t>Ensure that your sleeping area is clean and free of debris and trash.</a:t>
            </a:r>
          </a:p>
          <a:p>
            <a:r>
              <a:rPr lang="en-US" dirty="0" smtClean="0"/>
              <a:t>Clean and ready gear for another assignment and travel.</a:t>
            </a:r>
          </a:p>
          <a:p>
            <a:r>
              <a:rPr lang="en-US" dirty="0" smtClean="0"/>
              <a:t>File required forms and report with the Documentation Unit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Make sure travel time to your final destination is posted on your timesheet.</a:t>
            </a:r>
          </a:p>
          <a:p>
            <a:r>
              <a:rPr lang="en-US" sz="3600" dirty="0" smtClean="0"/>
              <a:t>Verify your timesheet is correct before signing. By signing you are saying your time is correct.</a:t>
            </a:r>
          </a:p>
          <a:p>
            <a:r>
              <a:rPr lang="en-US" sz="3600" dirty="0" smtClean="0"/>
              <a:t>Be sure to get your copy of your timesheet to give to your home unit for processing.</a:t>
            </a:r>
          </a:p>
          <a:p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F-288"/>
          <p:cNvPicPr>
            <a:picLocks noChangeAspect="1" noChangeArrowheads="1"/>
          </p:cNvPicPr>
          <p:nvPr/>
        </p:nvPicPr>
        <p:blipFill>
          <a:blip r:embed="rId2" cstate="print"/>
          <a:srcRect l="6350" t="4286" r="41799" b="5715"/>
          <a:stretch>
            <a:fillRect/>
          </a:stretch>
        </p:blipFill>
        <p:spPr bwMode="auto">
          <a:xfrm>
            <a:off x="2645834" y="1524000"/>
            <a:ext cx="3852333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Emergency Fire Fighter Time Report OF-288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Return incident issued communications equipment to the communications unit.</a:t>
            </a:r>
          </a:p>
          <a:p>
            <a:r>
              <a:rPr lang="en-US" sz="3600" dirty="0" smtClean="0"/>
              <a:t>Return incident issued work materials to the supply unit.</a:t>
            </a:r>
            <a:endParaRPr lang="en-US" sz="3600" dirty="0"/>
          </a:p>
        </p:txBody>
      </p:sp>
      <p:pic>
        <p:nvPicPr>
          <p:cNvPr id="1026" name="Picture 2" descr="\\ilmfcop3fp6\users$\esecakuk\Desktop\Helicopter Photos\Montana Helibases 2003\Winslow Helibase 03\Windsock @ Wins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3494973" cy="262096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Follow check-out                        procedures, you may                                 be asked to use                                 Demobilization                                      Checkout Form                                         ICS-221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083" t="18399" r="30000" b="2555"/>
          <a:stretch>
            <a:fillRect/>
          </a:stretch>
        </p:blipFill>
        <p:spPr bwMode="auto">
          <a:xfrm rot="703583">
            <a:off x="4857746" y="1898850"/>
            <a:ext cx="3381564" cy="431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Demobilization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Ensure you receive a performance evaluation from your incident supervisor. </a:t>
            </a:r>
          </a:p>
          <a:p>
            <a:r>
              <a:rPr lang="en-US" sz="3600" dirty="0" smtClean="0"/>
              <a:t>Keep a copy for your records.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9-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9      Demobilization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1563</TotalTime>
  <Words>384</Words>
  <Application>Microsoft Office PowerPoint</Application>
  <PresentationFormat>On-screen Show (4:3)</PresentationFormat>
  <Paragraphs>84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s271Theme1</vt:lpstr>
      <vt:lpstr>Unit 9 - Demobilization</vt:lpstr>
      <vt:lpstr>Unit 9 Objective</vt:lpstr>
      <vt:lpstr>ICS Demobilization Process</vt:lpstr>
      <vt:lpstr>ICS Demobilization Process</vt:lpstr>
      <vt:lpstr>ICS Demobilization Process</vt:lpstr>
      <vt:lpstr>Emergency Fire Fighter Time Report OF-288</vt:lpstr>
      <vt:lpstr>ICS Demobilization Process</vt:lpstr>
      <vt:lpstr>ICS Demobilization Process</vt:lpstr>
      <vt:lpstr>ICS Demobilization Process</vt:lpstr>
      <vt:lpstr>ICS Demobilization Process</vt:lpstr>
      <vt:lpstr>ICS Demobilization Process</vt:lpstr>
      <vt:lpstr>ICS Demobilization Process</vt:lpstr>
      <vt:lpstr>Mission Debriefing</vt:lpstr>
      <vt:lpstr>ICS Unit 9 Objective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ecoonts</dc:creator>
  <cp:lastModifiedBy>User</cp:lastModifiedBy>
  <cp:revision>142</cp:revision>
  <dcterms:created xsi:type="dcterms:W3CDTF">2010-01-12T22:39:06Z</dcterms:created>
  <dcterms:modified xsi:type="dcterms:W3CDTF">2010-11-10T17:23:05Z</dcterms:modified>
</cp:coreProperties>
</file>