
<file path=[Content_Types].xml><?xml version="1.0" encoding="utf-8"?>
<Types xmlns="http://schemas.openxmlformats.org/package/2006/content-types">
  <Default Extension="bin" ContentType="application/vnd.openxmlformats-officedocument.oleObject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64" r:id="rId2"/>
    <p:sldId id="263" r:id="rId3"/>
    <p:sldId id="265" r:id="rId4"/>
    <p:sldId id="268" r:id="rId5"/>
    <p:sldId id="267" r:id="rId6"/>
    <p:sldId id="269" r:id="rId7"/>
    <p:sldId id="266" r:id="rId8"/>
    <p:sldId id="271" r:id="rId9"/>
    <p:sldId id="272" r:id="rId10"/>
    <p:sldId id="274" r:id="rId11"/>
    <p:sldId id="275" r:id="rId12"/>
    <p:sldId id="261" r:id="rId13"/>
    <p:sldId id="259" r:id="rId14"/>
    <p:sldId id="262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0" autoAdjust="0"/>
    <p:restoredTop sz="92848" autoAdjust="0"/>
  </p:normalViewPr>
  <p:slideViewPr>
    <p:cSldViewPr snapToGrid="0">
      <p:cViewPr varScale="1">
        <p:scale>
          <a:sx n="24" d="100"/>
          <a:sy n="24" d="100"/>
        </p:scale>
        <p:origin x="57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1AF76-E8BD-47D3-A0F4-1DFF767129B5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D3951-282F-47FB-91F4-D3C84BFDC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7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83724-B82F-447C-A86A-C860EAA529C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D1B2-0B53-4EEA-A008-7D8B60DD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86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83724-B82F-447C-A86A-C860EAA529C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D1B2-0B53-4EEA-A008-7D8B60DD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64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83724-B82F-447C-A86A-C860EAA529C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D1B2-0B53-4EEA-A008-7D8B60DD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6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83724-B82F-447C-A86A-C860EAA529C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D1B2-0B53-4EEA-A008-7D8B60DD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5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83724-B82F-447C-A86A-C860EAA529C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D1B2-0B53-4EEA-A008-7D8B60DD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6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83724-B82F-447C-A86A-C860EAA529C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D1B2-0B53-4EEA-A008-7D8B60DD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48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83724-B82F-447C-A86A-C860EAA529C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D1B2-0B53-4EEA-A008-7D8B60DD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83724-B82F-447C-A86A-C860EAA529C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D1B2-0B53-4EEA-A008-7D8B60DD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83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83724-B82F-447C-A86A-C860EAA529C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D1B2-0B53-4EEA-A008-7D8B60DD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64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83724-B82F-447C-A86A-C860EAA529C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D1B2-0B53-4EEA-A008-7D8B60DD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83724-B82F-447C-A86A-C860EAA529C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D1B2-0B53-4EEA-A008-7D8B60DD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50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83724-B82F-447C-A86A-C860EAA529C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1D1B2-0B53-4EEA-A008-7D8B60DD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2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6955051"/>
              </p:ext>
            </p:extLst>
          </p:nvPr>
        </p:nvGraphicFramePr>
        <p:xfrm>
          <a:off x="-82296" y="0"/>
          <a:ext cx="982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Acrobat Document" r:id="rId3" imgW="10058310" imgH="8229600" progId="AcroExch.Document.DC">
                  <p:embed/>
                </p:oleObj>
              </mc:Choice>
              <mc:Fallback>
                <p:oleObj name="Acrobat Document" r:id="rId3" imgW="10058310" imgH="82296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82296" y="0"/>
                        <a:ext cx="98298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820655" y="274320"/>
            <a:ext cx="294508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There are</a:t>
            </a:r>
          </a:p>
          <a:p>
            <a:r>
              <a:rPr lang="en-US" sz="3200" dirty="0" smtClean="0"/>
              <a:t> currently</a:t>
            </a:r>
          </a:p>
          <a:p>
            <a:r>
              <a:rPr lang="en-US" sz="3200" dirty="0" smtClean="0"/>
              <a:t>22 RFPA’s</a:t>
            </a:r>
          </a:p>
          <a:p>
            <a:r>
              <a:rPr lang="en-US" sz="3200" dirty="0" smtClean="0"/>
              <a:t>Statewide</a:t>
            </a:r>
          </a:p>
          <a:p>
            <a:r>
              <a:rPr lang="en-US" sz="3200" dirty="0" smtClean="0"/>
              <a:t>with one</a:t>
            </a:r>
          </a:p>
          <a:p>
            <a:r>
              <a:rPr lang="en-US" sz="3200" dirty="0" smtClean="0"/>
              <a:t>more in the</a:t>
            </a:r>
          </a:p>
          <a:p>
            <a:r>
              <a:rPr lang="en-US" sz="3200" dirty="0" smtClean="0"/>
              <a:t>formation</a:t>
            </a:r>
          </a:p>
          <a:p>
            <a:r>
              <a:rPr lang="en-US" sz="3200" dirty="0" smtClean="0"/>
              <a:t>stage in</a:t>
            </a:r>
          </a:p>
          <a:p>
            <a:r>
              <a:rPr lang="en-US" sz="3200" dirty="0" err="1" smtClean="0"/>
              <a:t>SummerLake</a:t>
            </a:r>
            <a:endParaRPr lang="en-US" sz="3200" dirty="0" smtClean="0"/>
          </a:p>
          <a:p>
            <a:r>
              <a:rPr lang="en-US" sz="3200" dirty="0" smtClean="0"/>
              <a:t>2018</a:t>
            </a:r>
          </a:p>
          <a:p>
            <a:r>
              <a:rPr lang="en-US" sz="3200" dirty="0" smtClean="0"/>
              <a:t>over 800</a:t>
            </a:r>
          </a:p>
          <a:p>
            <a:r>
              <a:rPr lang="en-US" sz="3200" dirty="0" smtClean="0"/>
              <a:t>volunteers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7359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" y="213360"/>
            <a:ext cx="1198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Working with Partners and to find Solutions in fuels reduction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341120" y="1310640"/>
            <a:ext cx="1020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Harney County Wildfire Collaborative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473200" y="2387600"/>
            <a:ext cx="7203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Jordan Valley Rancher, Vale BLM, OSU Extension Service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3108960"/>
            <a:ext cx="5588000" cy="373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6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" y="172720"/>
            <a:ext cx="11998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last two years we have been working on:</a:t>
            </a:r>
          </a:p>
          <a:p>
            <a:r>
              <a:rPr lang="en-US" sz="4000" dirty="0" smtClean="0"/>
              <a:t>	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30" y="883920"/>
            <a:ext cx="7024370" cy="5974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0160" y="1076960"/>
            <a:ext cx="5212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Communication</a:t>
            </a:r>
          </a:p>
          <a:p>
            <a:endParaRPr lang="en-US" sz="3600" dirty="0" smtClean="0"/>
          </a:p>
          <a:p>
            <a:r>
              <a:rPr lang="en-US" sz="3600" dirty="0" smtClean="0"/>
              <a:t>Understanding</a:t>
            </a:r>
          </a:p>
          <a:p>
            <a:endParaRPr lang="en-US" sz="3600" dirty="0" smtClean="0"/>
          </a:p>
          <a:p>
            <a:r>
              <a:rPr lang="en-US" sz="3600" dirty="0" smtClean="0"/>
              <a:t>Working together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" y="3810000"/>
            <a:ext cx="51435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239" y="0"/>
            <a:ext cx="6309360" cy="3738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0" y="0"/>
            <a:ext cx="6369090" cy="3738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239" y="3738880"/>
            <a:ext cx="6309358" cy="3119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18" y="3738880"/>
            <a:ext cx="6369092" cy="311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4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6480" cy="3738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0"/>
            <a:ext cx="6187440" cy="3738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38880"/>
            <a:ext cx="6126479" cy="3119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3738880"/>
            <a:ext cx="6187440" cy="311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4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7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69440"/>
            <a:ext cx="8868955" cy="4988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171" y="3989294"/>
            <a:ext cx="2357120" cy="2128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879" y="1263818"/>
            <a:ext cx="2644412" cy="2265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2306" y="211445"/>
            <a:ext cx="10999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Rangeland Fire Protection Association 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2420471" y="980886"/>
            <a:ext cx="1011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Neighbors Helping Neighbors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5278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040" y="375920"/>
            <a:ext cx="812754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In 2016 listed equipment in the desert</a:t>
            </a:r>
          </a:p>
          <a:p>
            <a:r>
              <a:rPr lang="en-US" sz="4000" dirty="0" smtClean="0"/>
              <a:t>	272 engines</a:t>
            </a:r>
          </a:p>
          <a:p>
            <a:r>
              <a:rPr lang="en-US" sz="4000" dirty="0"/>
              <a:t>	</a:t>
            </a:r>
            <a:r>
              <a:rPr lang="en-US" sz="4000" dirty="0" smtClean="0"/>
              <a:t>70    ATV or UTV with water tanks</a:t>
            </a:r>
          </a:p>
          <a:p>
            <a:r>
              <a:rPr lang="en-US" sz="4000" dirty="0"/>
              <a:t>	</a:t>
            </a:r>
            <a:r>
              <a:rPr lang="en-US" sz="4000" dirty="0" smtClean="0"/>
              <a:t>50	Water tenders</a:t>
            </a:r>
          </a:p>
          <a:p>
            <a:r>
              <a:rPr lang="en-US" sz="4000" dirty="0"/>
              <a:t>	</a:t>
            </a:r>
            <a:r>
              <a:rPr lang="en-US" sz="4000" dirty="0" smtClean="0"/>
              <a:t>98	Dozers</a:t>
            </a:r>
          </a:p>
          <a:p>
            <a:r>
              <a:rPr lang="en-US" sz="4000" dirty="0"/>
              <a:t>	</a:t>
            </a:r>
            <a:r>
              <a:rPr lang="en-US" sz="4000" dirty="0" smtClean="0"/>
              <a:t>26	Road Graders</a:t>
            </a:r>
          </a:p>
          <a:p>
            <a:r>
              <a:rPr lang="en-US" sz="4000" dirty="0"/>
              <a:t>	</a:t>
            </a:r>
            <a:r>
              <a:rPr lang="en-US" sz="4000" dirty="0" smtClean="0"/>
              <a:t>41	transports with Tractors</a:t>
            </a:r>
          </a:p>
          <a:p>
            <a:r>
              <a:rPr lang="en-US" sz="4000" dirty="0"/>
              <a:t>	</a:t>
            </a:r>
            <a:r>
              <a:rPr lang="en-US" sz="4000" dirty="0" smtClean="0"/>
              <a:t>20	Tractors w/ Disks</a:t>
            </a:r>
            <a:r>
              <a:rPr lang="en-US" sz="4000" dirty="0"/>
              <a:t>	</a:t>
            </a:r>
          </a:p>
          <a:p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0" y="3009900"/>
            <a:ext cx="51308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7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" y="518160"/>
            <a:ext cx="90735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Training has been a focus for BLM and ODF</a:t>
            </a:r>
          </a:p>
          <a:p>
            <a:r>
              <a:rPr lang="en-US" sz="4000" dirty="0" smtClean="0"/>
              <a:t>By 2016, 340 RFPA Volunteers Completed</a:t>
            </a:r>
          </a:p>
          <a:p>
            <a:r>
              <a:rPr lang="en-US" sz="4000" dirty="0" smtClean="0"/>
              <a:t>the Basic Firefighting class.</a:t>
            </a:r>
            <a:r>
              <a:rPr lang="en-US" sz="4000" dirty="0"/>
              <a:t>	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2468880"/>
            <a:ext cx="5852160" cy="4389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0569"/>
            <a:ext cx="5506720" cy="24674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3190240"/>
            <a:ext cx="5782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Radio Communication was</a:t>
            </a:r>
          </a:p>
          <a:p>
            <a:r>
              <a:rPr lang="en-US" sz="3600" dirty="0" smtClean="0"/>
              <a:t>A major focus for 2017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0386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3360"/>
            <a:ext cx="12192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2017 Fire Season saw lots of action in Sage Habitat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Major Fires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Cinder Butte	52,400	Harney County  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Upper Mine	   4,200	Harney County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Coyote		   1,700	Harney County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Powerline	      700	Harney County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Bowden Hills	 17,000  	Malheur County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Horse Cross	   6,300	Malheur County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Little		   1,615	Malheur County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Hawk		   1,433	Malheur</a:t>
            </a:r>
            <a:r>
              <a:rPr lang="en-US" sz="3600" dirty="0"/>
              <a:t> </a:t>
            </a:r>
            <a:r>
              <a:rPr lang="en-US" sz="3600" dirty="0" smtClean="0"/>
              <a:t>County</a:t>
            </a:r>
            <a:endParaRPr lang="en-US" sz="3600" dirty="0"/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02704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ge_Grouse_Habitat_Impact_2017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46" t="-135882" r="-4558" b="107013"/>
          <a:stretch/>
        </p:blipFill>
        <p:spPr>
          <a:xfrm>
            <a:off x="-1645920" y="-8635608"/>
            <a:ext cx="19222720" cy="8026008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4996647"/>
              </p:ext>
            </p:extLst>
          </p:nvPr>
        </p:nvGraphicFramePr>
        <p:xfrm>
          <a:off x="1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Acrobat Document" r:id="rId4" imgW="20116800" imgH="15544800" progId="AcroExch.Document.DC">
                  <p:embed/>
                </p:oleObj>
              </mc:Choice>
              <mc:Fallback>
                <p:oleObj name="Acrobat Document" r:id="rId4" imgW="20116800" imgH="15544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421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952" y="217543"/>
            <a:ext cx="11340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benefit of the RFPAs is there response time to incidents and hitting the fires while they are still small.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440" y="1930400"/>
            <a:ext cx="6512560" cy="492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400"/>
            <a:ext cx="567944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1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"/>
            <a:ext cx="6085839" cy="33763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40" y="3322552"/>
            <a:ext cx="6106160" cy="35354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6520" y="2899523"/>
            <a:ext cx="618236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Coyote Fire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85840" y="6425739"/>
            <a:ext cx="610616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Cinder Butte Fire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3375891"/>
            <a:ext cx="6156960" cy="35115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6520" y="6455144"/>
            <a:ext cx="618236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Bowden Hills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40" y="-1"/>
            <a:ext cx="6106160" cy="33758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85840" y="2887556"/>
            <a:ext cx="610616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Upper Mine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93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RFPA’s are becoming more engaged with Partners and Community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929"/>
            <a:ext cx="6847840" cy="38647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394" y="1301928"/>
            <a:ext cx="2579052" cy="3788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40512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Several of the RFPA’s were in this years solar eclipse path. They worked with the County Emergency Managers and the BLM in case of wildfires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9429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29503" y="309999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BLM and the RFPAs working together in Prevention 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92" y="1386348"/>
            <a:ext cx="6541008" cy="5471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4" y="1386348"/>
            <a:ext cx="5299364" cy="52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3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</TotalTime>
  <Words>185</Words>
  <Application>Microsoft Office PowerPoint</Application>
  <PresentationFormat>Widescreen</PresentationFormat>
  <Paragraphs>55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Forestry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VETTER Marvin J</dc:creator>
  <cp:lastModifiedBy>Evers, Louisa B</cp:lastModifiedBy>
  <cp:revision>36</cp:revision>
  <dcterms:created xsi:type="dcterms:W3CDTF">2017-11-03T18:01:25Z</dcterms:created>
  <dcterms:modified xsi:type="dcterms:W3CDTF">2017-12-01T18:34:35Z</dcterms:modified>
</cp:coreProperties>
</file>