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4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8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0E36-08DB-4130-9470-210079EEEE8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26FB-DCFF-458F-A33D-76B20F3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000" y="1214735"/>
            <a:ext cx="6124852" cy="2519065"/>
            <a:chOff x="381000" y="1066800"/>
            <a:chExt cx="6124852" cy="2519065"/>
          </a:xfrm>
        </p:grpSpPr>
        <p:sp>
          <p:nvSpPr>
            <p:cNvPr id="9" name="TextBox 8"/>
            <p:cNvSpPr txBox="1"/>
            <p:nvPr/>
          </p:nvSpPr>
          <p:spPr>
            <a:xfrm>
              <a:off x="409852" y="1066800"/>
              <a:ext cx="6096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Welcome to the</a:t>
              </a:r>
            </a:p>
            <a:p>
              <a:pPr algn="ctr"/>
              <a:r>
                <a:rPr lang="en-US" sz="9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2016</a:t>
              </a:r>
              <a:endParaRPr lang="en-US" sz="9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3124200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Oregon Fire Prevention Workshop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0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799" y="685800"/>
            <a:ext cx="556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Please silence your phones, but feel free to post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tweet to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6499" y="4038600"/>
            <a:ext cx="5558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#</a:t>
            </a:r>
            <a:r>
              <a:rPr lang="en-US" sz="45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firesafeOregon</a:t>
            </a:r>
            <a:endParaRPr lang="en-US" sz="4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5054"/>
      </p:ext>
    </p:extLst>
  </p:cSld>
  <p:clrMapOvr>
    <a:masterClrMapping/>
  </p:clrMapOvr>
  <p:transition advTm="118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9367"/>
      </p:ext>
    </p:extLst>
  </p:cSld>
  <p:clrMapOvr>
    <a:masterClrMapping/>
  </p:clrMapOvr>
  <p:transition advTm="117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23</Words>
  <Application>Microsoft Office PowerPoint</Application>
  <PresentationFormat>On-screen Show (4:3)</PresentationFormat>
  <Paragraphs>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StandardBuildx86</dc:creator>
  <cp:lastModifiedBy>fcuser</cp:lastModifiedBy>
  <cp:revision>16</cp:revision>
  <dcterms:created xsi:type="dcterms:W3CDTF">2014-03-05T18:49:49Z</dcterms:created>
  <dcterms:modified xsi:type="dcterms:W3CDTF">2016-02-18T02:52:30Z</dcterms:modified>
</cp:coreProperties>
</file>