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3662"/>
  </p:normalViewPr>
  <p:slideViewPr>
    <p:cSldViewPr snapToGrid="0" snapToObjects="1" showGuides="1">
      <p:cViewPr>
        <p:scale>
          <a:sx n="92" d="100"/>
          <a:sy n="92" d="100"/>
        </p:scale>
        <p:origin x="1104" y="1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629-32BC-9B42-8DD0-F93720701061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B208-AB31-3F4A-AB22-1F4E6B71D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629-32BC-9B42-8DD0-F93720701061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B208-AB31-3F4A-AB22-1F4E6B71D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629-32BC-9B42-8DD0-F93720701061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B208-AB31-3F4A-AB22-1F4E6B71D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629-32BC-9B42-8DD0-F93720701061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B208-AB31-3F4A-AB22-1F4E6B71D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629-32BC-9B42-8DD0-F93720701061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B208-AB31-3F4A-AB22-1F4E6B71D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629-32BC-9B42-8DD0-F93720701061}" type="datetimeFigureOut">
              <a:rPr lang="en-US" smtClean="0"/>
              <a:t>6/24/18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B208-AB31-3F4A-AB22-1F4E6B71D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629-32BC-9B42-8DD0-F93720701061}" type="datetimeFigureOut">
              <a:rPr lang="en-US" smtClean="0"/>
              <a:t>6/24/18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B208-AB31-3F4A-AB22-1F4E6B71D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629-32BC-9B42-8DD0-F93720701061}" type="datetimeFigureOut">
              <a:rPr lang="en-US" smtClean="0"/>
              <a:t>6/24/18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B208-AB31-3F4A-AB22-1F4E6B71D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629-32BC-9B42-8DD0-F93720701061}" type="datetimeFigureOut">
              <a:rPr lang="en-US" smtClean="0"/>
              <a:t>6/24/18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B208-AB31-3F4A-AB22-1F4E6B71D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629-32BC-9B42-8DD0-F93720701061}" type="datetimeFigureOut">
              <a:rPr lang="en-US" smtClean="0"/>
              <a:t>6/24/18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B208-AB31-3F4A-AB22-1F4E6B71D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629-32BC-9B42-8DD0-F93720701061}" type="datetimeFigureOut">
              <a:rPr lang="en-US" smtClean="0"/>
              <a:t>6/24/18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2B208-AB31-3F4A-AB22-1F4E6B71D2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A629-32BC-9B42-8DD0-F93720701061}" type="datetimeFigureOut">
              <a:rPr lang="en-US" smtClean="0"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B208-AB31-3F4A-AB22-1F4E6B71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5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304800"/>
            <a:ext cx="7083552" cy="94366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43100" y="1914128"/>
            <a:ext cx="19431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/>
              <a:t>Get a map.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2900" y="2969459"/>
            <a:ext cx="194310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Know where you can </a:t>
            </a:r>
          </a:p>
          <a:p>
            <a:r>
              <a:rPr lang="en-US" sz="1200" dirty="0" smtClean="0"/>
              <a:t>hunt</a:t>
            </a:r>
            <a:r>
              <a:rPr lang="en-US" sz="1200" dirty="0"/>
              <a:t> </a:t>
            </a:r>
            <a:r>
              <a:rPr lang="en-US" sz="1200" dirty="0" smtClean="0"/>
              <a:t>on public lands. </a:t>
            </a:r>
          </a:p>
          <a:p>
            <a:r>
              <a:rPr lang="en-US" sz="1200" dirty="0" smtClean="0"/>
              <a:t>Check for any fire </a:t>
            </a:r>
          </a:p>
          <a:p>
            <a:r>
              <a:rPr lang="en-US" sz="1200" dirty="0" smtClean="0"/>
              <a:t>restrictions</a:t>
            </a:r>
          </a:p>
          <a:p>
            <a:r>
              <a:rPr lang="en-US" sz="1200" dirty="0" smtClean="0"/>
              <a:t>in effect.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399314" y="378850"/>
            <a:ext cx="2027138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200" b="1" dirty="0" smtClean="0"/>
              <a:t>When hunting and shooting on public lands.</a:t>
            </a:r>
            <a:endParaRPr lang="en-US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25759" y="1729462"/>
            <a:ext cx="234710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/>
              <a:t>Make sure your fire is dead out.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18947" y="2969459"/>
            <a:ext cx="159715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Drown, stir and drown</a:t>
            </a:r>
          </a:p>
          <a:p>
            <a:r>
              <a:rPr lang="en-US" sz="1200" dirty="0" smtClean="0"/>
              <a:t>     again, then check for</a:t>
            </a:r>
          </a:p>
          <a:p>
            <a:r>
              <a:rPr lang="en-US" sz="1200" dirty="0" smtClean="0"/>
              <a:t>          warmth. If it’s too</a:t>
            </a:r>
          </a:p>
          <a:p>
            <a:r>
              <a:rPr lang="en-US" sz="1200" dirty="0" smtClean="0"/>
              <a:t>            hot to touch, it’s</a:t>
            </a:r>
          </a:p>
          <a:p>
            <a:r>
              <a:rPr lang="en-US" sz="1200" dirty="0" smtClean="0"/>
              <a:t>                 too hot to </a:t>
            </a:r>
          </a:p>
          <a:p>
            <a:r>
              <a:rPr lang="en-US" sz="1200" dirty="0" smtClean="0"/>
              <a:t>                    leave.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6754" y="8504166"/>
            <a:ext cx="242800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smtClean="0"/>
              <a:t>Check the weather.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15636" y="8976412"/>
            <a:ext cx="236912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Avoid fires on hot, dry and windy days. Watch for fire danger ratings and red flag warnings. Consider an indoor range on hot days.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749636" y="7559799"/>
            <a:ext cx="1676816" cy="7390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2400" b="1" dirty="0" smtClean="0"/>
              <a:t>Call 911 to</a:t>
            </a:r>
          </a:p>
          <a:p>
            <a:pPr algn="r"/>
            <a:r>
              <a:rPr lang="en-US" sz="2400" b="1" dirty="0" smtClean="0"/>
              <a:t>report a fire.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39595" y="8799796"/>
            <a:ext cx="102008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Report location,</a:t>
            </a:r>
          </a:p>
          <a:p>
            <a:r>
              <a:rPr lang="en-US" sz="1200" dirty="0" smtClean="0"/>
              <a:t>what is in danger, and stay on the phone.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2978727" y="8704064"/>
            <a:ext cx="206432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Place target away from dry grass. Do not use target on trees.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010891" y="9187410"/>
            <a:ext cx="102008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/>
              <a:t>For your help in</a:t>
            </a:r>
          </a:p>
          <a:p>
            <a:r>
              <a:rPr lang="en-US" sz="1200" dirty="0" smtClean="0"/>
              <a:t>preventing wildfires.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62097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141</Words>
  <Application>Microsoft Macintosh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2018-05-11T18:25:29Z</dcterms:created>
  <dcterms:modified xsi:type="dcterms:W3CDTF">2018-06-25T05:32:24Z</dcterms:modified>
</cp:coreProperties>
</file>