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5544800" cy="10058400"/>
  <p:notesSz cx="6858000" cy="9144000"/>
  <p:defaultTextStyle>
    <a:defPPr>
      <a:defRPr lang="en-US"/>
    </a:defPPr>
    <a:lvl1pPr marL="0" algn="l" defTabSz="73147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479" algn="l" defTabSz="73147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957" algn="l" defTabSz="73147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436" algn="l" defTabSz="73147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5915" algn="l" defTabSz="73147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393" algn="l" defTabSz="73147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8872" algn="l" defTabSz="73147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0351" algn="l" defTabSz="73147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1829" algn="l" defTabSz="73147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9B6"/>
    <a:srgbClr val="F4F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45" d="100"/>
          <a:sy n="45" d="100"/>
        </p:scale>
        <p:origin x="-1360" y="-176"/>
      </p:cViewPr>
      <p:guideLst>
        <p:guide orient="horz" pos="3168"/>
        <p:guide pos="48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74980-5450-3D4F-8E62-C8420C3A194F}" type="datetimeFigureOut">
              <a:t>8/28/15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685800"/>
            <a:ext cx="52990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1F019-BCB1-3F4A-885D-848267BF661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36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7058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37058" algn="l" defTabSz="237058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74116" algn="l" defTabSz="237058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711175" algn="l" defTabSz="237058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48233" algn="l" defTabSz="237058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85291" algn="l" defTabSz="237058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422349" algn="l" defTabSz="237058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59407" algn="l" defTabSz="237058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96466" algn="l" defTabSz="237058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685800"/>
            <a:ext cx="52990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text is editable, so you can change the wording based</a:t>
            </a:r>
            <a:r>
              <a:rPr lang="en-US" baseline="0"/>
              <a:t> on fire causes and restrictions. </a:t>
            </a:r>
            <a:r>
              <a:rPr lang="en-US"/>
              <a:t>You can also switch</a:t>
            </a:r>
            <a:r>
              <a:rPr lang="en-US" baseline="0"/>
              <a:t> out logos and contact information. Logos are in the art_boards  folder, in the agencylogos.pptx file. Always clear products you make with Public Affairs, Fire, Resource Specialists, Law Enforcement, Forest Supervisor etc. to make sure they are correct.</a:t>
            </a:r>
          </a:p>
          <a:p>
            <a:r>
              <a:rPr lang="en-US" baseline="0"/>
              <a:t>The dimensions are 36x18; export as a pdf to print, then print at 200% for a 72x36 banner.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1F019-BCB1-3F4A-885D-848267BF6619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09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3124624"/>
            <a:ext cx="1321308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1720" y="5699760"/>
            <a:ext cx="1088136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2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5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8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1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7E08-8EB3-C34B-AA16-29834CE3F0D6}" type="datetimeFigureOut">
              <a:rPr lang="en-US" smtClean="0"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B53C-0FD2-7340-941F-A2D168E76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1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7E08-8EB3-C34B-AA16-29834CE3F0D6}" type="datetimeFigureOut">
              <a:rPr lang="en-US" smtClean="0"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B53C-0FD2-7340-941F-A2D168E76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8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6446" y="1289897"/>
            <a:ext cx="16788923" cy="274626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29674" y="1289897"/>
            <a:ext cx="50107692" cy="274626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7E08-8EB3-C34B-AA16-29834CE3F0D6}" type="datetimeFigureOut">
              <a:rPr lang="en-US" smtClean="0"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B53C-0FD2-7340-941F-A2D168E76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0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7E08-8EB3-C34B-AA16-29834CE3F0D6}" type="datetimeFigureOut">
              <a:rPr lang="en-US" smtClean="0"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B53C-0FD2-7340-941F-A2D168E76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49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932" y="6463455"/>
            <a:ext cx="13213080" cy="199771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932" y="4263180"/>
            <a:ext cx="13213080" cy="2200274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47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295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443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2591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5739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38887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2035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85182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7E08-8EB3-C34B-AA16-29834CE3F0D6}" type="datetimeFigureOut">
              <a:rPr lang="en-US" smtClean="0"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B53C-0FD2-7340-941F-A2D168E76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00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29673" y="7511204"/>
            <a:ext cx="33448308" cy="21241386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37061" y="7511204"/>
            <a:ext cx="33448308" cy="21241386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7E08-8EB3-C34B-AA16-29834CE3F0D6}" type="datetimeFigureOut">
              <a:rPr lang="en-US" smtClean="0"/>
              <a:t>8/28/15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B53C-0FD2-7340-941F-A2D168E76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3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02803"/>
            <a:ext cx="1399032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2251499"/>
            <a:ext cx="6868320" cy="938318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479" indent="0">
              <a:buNone/>
              <a:defRPr sz="3200" b="1"/>
            </a:lvl2pPr>
            <a:lvl3pPr marL="1462957" indent="0">
              <a:buNone/>
              <a:defRPr sz="2900" b="1"/>
            </a:lvl3pPr>
            <a:lvl4pPr marL="2194436" indent="0">
              <a:buNone/>
              <a:defRPr sz="2600" b="1"/>
            </a:lvl4pPr>
            <a:lvl5pPr marL="2925915" indent="0">
              <a:buNone/>
              <a:defRPr sz="2600" b="1"/>
            </a:lvl5pPr>
            <a:lvl6pPr marL="3657393" indent="0">
              <a:buNone/>
              <a:defRPr sz="2600" b="1"/>
            </a:lvl6pPr>
            <a:lvl7pPr marL="4388872" indent="0">
              <a:buNone/>
              <a:defRPr sz="2600" b="1"/>
            </a:lvl7pPr>
            <a:lvl8pPr marL="5120351" indent="0">
              <a:buNone/>
              <a:defRPr sz="2600" b="1"/>
            </a:lvl8pPr>
            <a:lvl9pPr marL="5851829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3189817"/>
            <a:ext cx="6868320" cy="579522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96543" y="2251499"/>
            <a:ext cx="6871018" cy="938318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479" indent="0">
              <a:buNone/>
              <a:defRPr sz="3200" b="1"/>
            </a:lvl2pPr>
            <a:lvl3pPr marL="1462957" indent="0">
              <a:buNone/>
              <a:defRPr sz="2900" b="1"/>
            </a:lvl3pPr>
            <a:lvl4pPr marL="2194436" indent="0">
              <a:buNone/>
              <a:defRPr sz="2600" b="1"/>
            </a:lvl4pPr>
            <a:lvl5pPr marL="2925915" indent="0">
              <a:buNone/>
              <a:defRPr sz="2600" b="1"/>
            </a:lvl5pPr>
            <a:lvl6pPr marL="3657393" indent="0">
              <a:buNone/>
              <a:defRPr sz="2600" b="1"/>
            </a:lvl6pPr>
            <a:lvl7pPr marL="4388872" indent="0">
              <a:buNone/>
              <a:defRPr sz="2600" b="1"/>
            </a:lvl7pPr>
            <a:lvl8pPr marL="5120351" indent="0">
              <a:buNone/>
              <a:defRPr sz="2600" b="1"/>
            </a:lvl8pPr>
            <a:lvl9pPr marL="5851829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96543" y="3189817"/>
            <a:ext cx="6871018" cy="579522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7E08-8EB3-C34B-AA16-29834CE3F0D6}" type="datetimeFigureOut">
              <a:rPr lang="en-US" smtClean="0"/>
              <a:t>8/28/15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B53C-0FD2-7340-941F-A2D168E76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50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7E08-8EB3-C34B-AA16-29834CE3F0D6}" type="datetimeFigureOut">
              <a:rPr lang="en-US" smtClean="0"/>
              <a:t>8/28/15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B53C-0FD2-7340-941F-A2D168E76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21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7E08-8EB3-C34B-AA16-29834CE3F0D6}" type="datetimeFigureOut">
              <a:rPr lang="en-US" smtClean="0"/>
              <a:t>8/28/15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B53C-0FD2-7340-941F-A2D168E76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63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1" y="400473"/>
            <a:ext cx="5114132" cy="170434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7585" y="400474"/>
            <a:ext cx="8689975" cy="8584566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1" y="2104814"/>
            <a:ext cx="5114132" cy="6880226"/>
          </a:xfrm>
        </p:spPr>
        <p:txBody>
          <a:bodyPr/>
          <a:lstStyle>
            <a:lvl1pPr marL="0" indent="0">
              <a:buNone/>
              <a:defRPr sz="2300"/>
            </a:lvl1pPr>
            <a:lvl2pPr marL="731479" indent="0">
              <a:buNone/>
              <a:defRPr sz="1900"/>
            </a:lvl2pPr>
            <a:lvl3pPr marL="1462957" indent="0">
              <a:buNone/>
              <a:defRPr sz="1600"/>
            </a:lvl3pPr>
            <a:lvl4pPr marL="2194436" indent="0">
              <a:buNone/>
              <a:defRPr sz="1500"/>
            </a:lvl4pPr>
            <a:lvl5pPr marL="2925915" indent="0">
              <a:buNone/>
              <a:defRPr sz="1500"/>
            </a:lvl5pPr>
            <a:lvl6pPr marL="3657393" indent="0">
              <a:buNone/>
              <a:defRPr sz="1500"/>
            </a:lvl6pPr>
            <a:lvl7pPr marL="4388872" indent="0">
              <a:buNone/>
              <a:defRPr sz="1500"/>
            </a:lvl7pPr>
            <a:lvl8pPr marL="5120351" indent="0">
              <a:buNone/>
              <a:defRPr sz="1500"/>
            </a:lvl8pPr>
            <a:lvl9pPr marL="5851829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7E08-8EB3-C34B-AA16-29834CE3F0D6}" type="datetimeFigureOut">
              <a:rPr lang="en-US" smtClean="0"/>
              <a:t>8/28/15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B53C-0FD2-7340-941F-A2D168E76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4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890" y="7040880"/>
            <a:ext cx="9326880" cy="831216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6890" y="898737"/>
            <a:ext cx="9326880" cy="6035040"/>
          </a:xfrm>
        </p:spPr>
        <p:txBody>
          <a:bodyPr/>
          <a:lstStyle>
            <a:lvl1pPr marL="0" indent="0">
              <a:buNone/>
              <a:defRPr sz="5100"/>
            </a:lvl1pPr>
            <a:lvl2pPr marL="731479" indent="0">
              <a:buNone/>
              <a:defRPr sz="4500"/>
            </a:lvl2pPr>
            <a:lvl3pPr marL="1462957" indent="0">
              <a:buNone/>
              <a:defRPr sz="3800"/>
            </a:lvl3pPr>
            <a:lvl4pPr marL="2194436" indent="0">
              <a:buNone/>
              <a:defRPr sz="3200"/>
            </a:lvl4pPr>
            <a:lvl5pPr marL="2925915" indent="0">
              <a:buNone/>
              <a:defRPr sz="3200"/>
            </a:lvl5pPr>
            <a:lvl6pPr marL="3657393" indent="0">
              <a:buNone/>
              <a:defRPr sz="3200"/>
            </a:lvl6pPr>
            <a:lvl7pPr marL="4388872" indent="0">
              <a:buNone/>
              <a:defRPr sz="3200"/>
            </a:lvl7pPr>
            <a:lvl8pPr marL="5120351" indent="0">
              <a:buNone/>
              <a:defRPr sz="3200"/>
            </a:lvl8pPr>
            <a:lvl9pPr marL="5851829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6890" y="7872096"/>
            <a:ext cx="9326880" cy="1180464"/>
          </a:xfrm>
        </p:spPr>
        <p:txBody>
          <a:bodyPr/>
          <a:lstStyle>
            <a:lvl1pPr marL="0" indent="0">
              <a:buNone/>
              <a:defRPr sz="2300"/>
            </a:lvl1pPr>
            <a:lvl2pPr marL="731479" indent="0">
              <a:buNone/>
              <a:defRPr sz="1900"/>
            </a:lvl2pPr>
            <a:lvl3pPr marL="1462957" indent="0">
              <a:buNone/>
              <a:defRPr sz="1600"/>
            </a:lvl3pPr>
            <a:lvl4pPr marL="2194436" indent="0">
              <a:buNone/>
              <a:defRPr sz="1500"/>
            </a:lvl4pPr>
            <a:lvl5pPr marL="2925915" indent="0">
              <a:buNone/>
              <a:defRPr sz="1500"/>
            </a:lvl5pPr>
            <a:lvl6pPr marL="3657393" indent="0">
              <a:buNone/>
              <a:defRPr sz="1500"/>
            </a:lvl6pPr>
            <a:lvl7pPr marL="4388872" indent="0">
              <a:buNone/>
              <a:defRPr sz="1500"/>
            </a:lvl7pPr>
            <a:lvl8pPr marL="5120351" indent="0">
              <a:buNone/>
              <a:defRPr sz="1500"/>
            </a:lvl8pPr>
            <a:lvl9pPr marL="5851829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7E08-8EB3-C34B-AA16-29834CE3F0D6}" type="datetimeFigureOut">
              <a:rPr lang="en-US" smtClean="0"/>
              <a:t>8/28/15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B53C-0FD2-7340-941F-A2D168E76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76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02803"/>
            <a:ext cx="13990320" cy="1676400"/>
          </a:xfrm>
          <a:prstGeom prst="rect">
            <a:avLst/>
          </a:prstGeom>
        </p:spPr>
        <p:txBody>
          <a:bodyPr vert="horz" lIns="146296" tIns="73148" rIns="146296" bIns="7314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2346960"/>
            <a:ext cx="13990320" cy="6638080"/>
          </a:xfrm>
          <a:prstGeom prst="rect">
            <a:avLst/>
          </a:prstGeom>
        </p:spPr>
        <p:txBody>
          <a:bodyPr vert="horz" lIns="146296" tIns="73148" rIns="146296" bIns="7314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" y="9322648"/>
            <a:ext cx="3627120" cy="535517"/>
          </a:xfrm>
          <a:prstGeom prst="rect">
            <a:avLst/>
          </a:prstGeom>
        </p:spPr>
        <p:txBody>
          <a:bodyPr vert="horz" lIns="146296" tIns="73148" rIns="146296" bIns="73148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F7E08-8EB3-C34B-AA16-29834CE3F0D6}" type="datetimeFigureOut">
              <a:rPr lang="en-US" smtClean="0"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11140" y="9322648"/>
            <a:ext cx="4922520" cy="535517"/>
          </a:xfrm>
          <a:prstGeom prst="rect">
            <a:avLst/>
          </a:prstGeom>
        </p:spPr>
        <p:txBody>
          <a:bodyPr vert="horz" lIns="146296" tIns="73148" rIns="146296" bIns="73148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0440" y="9322648"/>
            <a:ext cx="3627120" cy="535517"/>
          </a:xfrm>
          <a:prstGeom prst="rect">
            <a:avLst/>
          </a:prstGeom>
        </p:spPr>
        <p:txBody>
          <a:bodyPr vert="horz" lIns="146296" tIns="73148" rIns="146296" bIns="73148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CB53C-0FD2-7340-941F-A2D168E76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5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31479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09" indent="-548609" algn="l" defTabSz="731479" rtl="0" eaLnBrk="1" latinLnBrk="0" hangingPunct="1">
        <a:spcBef>
          <a:spcPct val="20000"/>
        </a:spcBef>
        <a:buFont typeface="Arial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8653" indent="-457174" algn="l" defTabSz="731479" rtl="0" eaLnBrk="1" latinLnBrk="0" hangingPunct="1">
        <a:spcBef>
          <a:spcPct val="20000"/>
        </a:spcBef>
        <a:buFont typeface="Arial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97" indent="-365740" algn="l" defTabSz="731479" rtl="0" eaLnBrk="1" latinLnBrk="0" hangingPunct="1">
        <a:spcBef>
          <a:spcPct val="20000"/>
        </a:spcBef>
        <a:buFont typeface="Arial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175" indent="-365740" algn="l" defTabSz="731479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654" indent="-365740" algn="l" defTabSz="731479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132" indent="-365740" algn="l" defTabSz="73147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611" indent="-365740" algn="l" defTabSz="73147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090" indent="-365740" algn="l" defTabSz="73147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568" indent="-365740" algn="l" defTabSz="73147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47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479" algn="l" defTabSz="73147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957" algn="l" defTabSz="73147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436" algn="l" defTabSz="73147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915" algn="l" defTabSz="73147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393" algn="l" defTabSz="73147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8872" algn="l" defTabSz="73147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351" algn="l" defTabSz="73147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1829" algn="l" defTabSz="73147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x11barnparchsmoke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44800" cy="10050189"/>
          </a:xfrm>
          <a:prstGeom prst="rect">
            <a:avLst/>
          </a:prstGeom>
        </p:spPr>
      </p:pic>
      <p:pic>
        <p:nvPicPr>
          <p:cNvPr id="12" name="Picture 11" descr="onlyyoutex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1360">
            <a:off x="3899300" y="1333839"/>
            <a:ext cx="10791672" cy="18386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176847" y="3633789"/>
            <a:ext cx="59649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-446088">
              <a:buFont typeface="Arial"/>
              <a:buChar char="•"/>
            </a:pPr>
            <a:r>
              <a:rPr lang="en-US" sz="3600" b="1" dirty="0" smtClean="0"/>
              <a:t>Make sure your campfire is DEAD out.</a:t>
            </a:r>
          </a:p>
          <a:p>
            <a:pPr marL="446088" indent="-446088">
              <a:buFont typeface="Arial"/>
              <a:buChar char="•"/>
            </a:pPr>
            <a:r>
              <a:rPr lang="en-US" sz="3600" b="1" dirty="0"/>
              <a:t>Obey all fire restrictions.</a:t>
            </a:r>
          </a:p>
          <a:p>
            <a:pPr marL="446088" indent="-446088">
              <a:buFont typeface="Arial"/>
              <a:buChar char="•"/>
            </a:pPr>
            <a:r>
              <a:rPr lang="en-US" sz="3600" b="1" dirty="0"/>
              <a:t>Do not park on dry grass.</a:t>
            </a:r>
          </a:p>
        </p:txBody>
      </p:sp>
      <p:pic>
        <p:nvPicPr>
          <p:cNvPr id="14" name="Picture 13" descr="olympicnf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733" y="6795345"/>
            <a:ext cx="3018814" cy="20858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4235" y="9861586"/>
            <a:ext cx="151056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800">
                <a:solidFill>
                  <a:schemeClr val="bg1"/>
                </a:solidFill>
              </a:rPr>
              <a:t>2015_08_21smokey11x17.pptx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96848" y="7314900"/>
            <a:ext cx="2495885" cy="1431161"/>
          </a:xfrm>
          <a:prstGeom prst="rect">
            <a:avLst/>
          </a:prstGeom>
          <a:noFill/>
        </p:spPr>
        <p:txBody>
          <a:bodyPr wrap="square" rIns="0" bIns="0" rtlCol="0">
            <a:spAutoFit/>
          </a:bodyPr>
          <a:lstStyle/>
          <a:p>
            <a:pPr algn="ctr"/>
            <a:r>
              <a:rPr lang="en-US" sz="1800" b="1"/>
              <a:t>Olympic National Forest</a:t>
            </a:r>
          </a:p>
          <a:p>
            <a:pPr algn="ctr"/>
            <a:r>
              <a:rPr lang="en-US" sz="1800"/>
              <a:t>Supervisor's Office</a:t>
            </a:r>
          </a:p>
          <a:p>
            <a:pPr algn="ctr"/>
            <a:r>
              <a:rPr lang="en-US" sz="1800"/>
              <a:t>1835 Black Lk Blvd SW</a:t>
            </a:r>
          </a:p>
          <a:p>
            <a:pPr algn="ctr"/>
            <a:r>
              <a:rPr lang="en-US" sz="1800"/>
              <a:t>Olympia, WA 98512</a:t>
            </a:r>
          </a:p>
          <a:p>
            <a:pPr algn="ctr"/>
            <a:r>
              <a:rPr lang="en-US" sz="1800"/>
              <a:t>(360) 956-2402</a:t>
            </a:r>
          </a:p>
        </p:txBody>
      </p:sp>
      <p:pic>
        <p:nvPicPr>
          <p:cNvPr id="5" name="Picture 4" descr="pnwfacalon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993" y="7030861"/>
            <a:ext cx="2194560" cy="1661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06743" y="8692021"/>
            <a:ext cx="2735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www.pnwfac.org</a:t>
            </a:r>
          </a:p>
        </p:txBody>
      </p:sp>
    </p:spTree>
    <p:extLst>
      <p:ext uri="{BB962C8B-B14F-4D97-AF65-F5344CB8AC3E}">
        <p14:creationId xmlns:p14="http://schemas.microsoft.com/office/powerpoint/2010/main" val="163030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135</Words>
  <Application>Microsoft Macintosh PowerPoint</Application>
  <PresentationFormat>Custom</PresentationFormat>
  <Paragraphs>13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US Forest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Gwen Hensley</dc:creator>
  <cp:lastModifiedBy>Gwen Hensley</cp:lastModifiedBy>
  <cp:revision>13</cp:revision>
  <dcterms:created xsi:type="dcterms:W3CDTF">2015-07-07T22:11:20Z</dcterms:created>
  <dcterms:modified xsi:type="dcterms:W3CDTF">2015-08-28T21:21:36Z</dcterms:modified>
</cp:coreProperties>
</file>