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2918400" cy="16459200"/>
  <p:notesSz cx="6858000" cy="9144000"/>
  <p:defaultTextStyle>
    <a:defPPr>
      <a:defRPr lang="en-US"/>
    </a:defPPr>
    <a:lvl1pPr marL="0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1pPr>
    <a:lvl2pPr marL="1410759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2pPr>
    <a:lvl3pPr marL="2821518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3pPr>
    <a:lvl4pPr marL="4232278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4pPr>
    <a:lvl5pPr marL="5643037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5pPr>
    <a:lvl6pPr marL="7053796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6pPr>
    <a:lvl7pPr marL="8464555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7pPr>
    <a:lvl8pPr marL="9875315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8pPr>
    <a:lvl9pPr marL="11286074" algn="l" defTabSz="1410759" rtl="0" eaLnBrk="1" latinLnBrk="0" hangingPunct="1">
      <a:defRPr sz="5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9B6"/>
    <a:srgbClr val="F4F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9" d="100"/>
          <a:sy n="19" d="100"/>
        </p:scale>
        <p:origin x="-1904" y="-880"/>
      </p:cViewPr>
      <p:guideLst>
        <p:guide orient="horz" pos="5184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74980-5450-3D4F-8E62-C8420C3A194F}" type="datetimeFigureOut">
              <a:t>8/27/15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1F019-BCB1-3F4A-885D-848267BF66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text is editable, so you can change the wording based</a:t>
            </a:r>
            <a:r>
              <a:rPr lang="en-US" baseline="0"/>
              <a:t> on fire causes and restrictions. </a:t>
            </a:r>
            <a:r>
              <a:rPr lang="en-US"/>
              <a:t>You can also switch</a:t>
            </a:r>
            <a:r>
              <a:rPr lang="en-US" baseline="0"/>
              <a:t> out logos and contact information. Logos are in the art_boards  folder, in the agencylogos.pptx file. Always clear products you make with Public Affairs, Fire, Resource Specialists, Law Enforcement, Forest Supervisor, cooperating agencies, etc. to make sure they are correct.</a:t>
            </a:r>
          </a:p>
          <a:p>
            <a:r>
              <a:rPr lang="en-US" baseline="0"/>
              <a:t>The dimensions are 36x18; export as a pdf to print, then print at 200% for a 72x36 banner.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F019-BCB1-3F4A-885D-848267BF6619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5113022"/>
            <a:ext cx="27980640" cy="35280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9326880"/>
            <a:ext cx="23042880" cy="42062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1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2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23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053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464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87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286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1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8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7179" y="2110741"/>
            <a:ext cx="35553014" cy="449389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98132" y="2110741"/>
            <a:ext cx="106110407" cy="44938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00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4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10576562"/>
            <a:ext cx="27980640" cy="3268980"/>
          </a:xfrm>
        </p:spPr>
        <p:txBody>
          <a:bodyPr anchor="t"/>
          <a:lstStyle>
            <a:lvl1pPr algn="l">
              <a:defRPr sz="1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6976112"/>
            <a:ext cx="27980640" cy="3600449"/>
          </a:xfrm>
        </p:spPr>
        <p:txBody>
          <a:bodyPr anchor="b"/>
          <a:lstStyle>
            <a:lvl1pPr marL="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1pPr>
            <a:lvl2pPr marL="1410759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2pPr>
            <a:lvl3pPr marL="282151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3pPr>
            <a:lvl4pPr marL="4232278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4pPr>
            <a:lvl5pPr marL="5643037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5pPr>
            <a:lvl6pPr marL="7053796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6pPr>
            <a:lvl7pPr marL="8464555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7pPr>
            <a:lvl8pPr marL="9875315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8pPr>
            <a:lvl9pPr marL="11286074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0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8132" y="12291061"/>
            <a:ext cx="70831710" cy="34758632"/>
          </a:xfrm>
        </p:spPr>
        <p:txBody>
          <a:bodyPr/>
          <a:lstStyle>
            <a:lvl1pPr>
              <a:defRPr sz="8600"/>
            </a:lvl1pPr>
            <a:lvl2pPr>
              <a:defRPr sz="7400"/>
            </a:lvl2pPr>
            <a:lvl3pPr>
              <a:defRPr sz="6200"/>
            </a:lvl3pPr>
            <a:lvl4pPr>
              <a:defRPr sz="5600"/>
            </a:lvl4pPr>
            <a:lvl5pPr>
              <a:defRPr sz="5600"/>
            </a:lvl5pPr>
            <a:lvl6pPr>
              <a:defRPr sz="5600"/>
            </a:lvl6pPr>
            <a:lvl7pPr>
              <a:defRPr sz="5600"/>
            </a:lvl7pPr>
            <a:lvl8pPr>
              <a:defRPr sz="5600"/>
            </a:lvl8pPr>
            <a:lvl9pPr>
              <a:defRPr sz="5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78482" y="12291061"/>
            <a:ext cx="70831710" cy="34758632"/>
          </a:xfrm>
        </p:spPr>
        <p:txBody>
          <a:bodyPr/>
          <a:lstStyle>
            <a:lvl1pPr>
              <a:defRPr sz="8600"/>
            </a:lvl1pPr>
            <a:lvl2pPr>
              <a:defRPr sz="7400"/>
            </a:lvl2pPr>
            <a:lvl3pPr>
              <a:defRPr sz="6200"/>
            </a:lvl3pPr>
            <a:lvl4pPr>
              <a:defRPr sz="5600"/>
            </a:lvl4pPr>
            <a:lvl5pPr>
              <a:defRPr sz="5600"/>
            </a:lvl5pPr>
            <a:lvl6pPr>
              <a:defRPr sz="5600"/>
            </a:lvl6pPr>
            <a:lvl7pPr>
              <a:defRPr sz="5600"/>
            </a:lvl7pPr>
            <a:lvl8pPr>
              <a:defRPr sz="5600"/>
            </a:lvl8pPr>
            <a:lvl9pPr>
              <a:defRPr sz="5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3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659132"/>
            <a:ext cx="2962656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3684271"/>
            <a:ext cx="14544677" cy="1535429"/>
          </a:xfrm>
        </p:spPr>
        <p:txBody>
          <a:bodyPr anchor="b"/>
          <a:lstStyle>
            <a:lvl1pPr marL="0" indent="0">
              <a:buNone/>
              <a:defRPr sz="7400" b="1"/>
            </a:lvl1pPr>
            <a:lvl2pPr marL="1410759" indent="0">
              <a:buNone/>
              <a:defRPr sz="6200" b="1"/>
            </a:lvl2pPr>
            <a:lvl3pPr marL="2821518" indent="0">
              <a:buNone/>
              <a:defRPr sz="5600" b="1"/>
            </a:lvl3pPr>
            <a:lvl4pPr marL="4232278" indent="0">
              <a:buNone/>
              <a:defRPr sz="5000" b="1"/>
            </a:lvl4pPr>
            <a:lvl5pPr marL="5643037" indent="0">
              <a:buNone/>
              <a:defRPr sz="5000" b="1"/>
            </a:lvl5pPr>
            <a:lvl6pPr marL="7053796" indent="0">
              <a:buNone/>
              <a:defRPr sz="5000" b="1"/>
            </a:lvl6pPr>
            <a:lvl7pPr marL="8464555" indent="0">
              <a:buNone/>
              <a:defRPr sz="5000" b="1"/>
            </a:lvl7pPr>
            <a:lvl8pPr marL="9875315" indent="0">
              <a:buNone/>
              <a:defRPr sz="5000" b="1"/>
            </a:lvl8pPr>
            <a:lvl9pPr marL="11286074" indent="0">
              <a:buNone/>
              <a:defRPr sz="5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5219700"/>
            <a:ext cx="14544677" cy="9483092"/>
          </a:xfrm>
        </p:spPr>
        <p:txBody>
          <a:bodyPr/>
          <a:lstStyle>
            <a:lvl1pPr>
              <a:defRPr sz="7400"/>
            </a:lvl1pPr>
            <a:lvl2pPr>
              <a:defRPr sz="6200"/>
            </a:lvl2pPr>
            <a:lvl3pPr>
              <a:defRPr sz="56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3684271"/>
            <a:ext cx="14550390" cy="1535429"/>
          </a:xfrm>
        </p:spPr>
        <p:txBody>
          <a:bodyPr anchor="b"/>
          <a:lstStyle>
            <a:lvl1pPr marL="0" indent="0">
              <a:buNone/>
              <a:defRPr sz="7400" b="1"/>
            </a:lvl1pPr>
            <a:lvl2pPr marL="1410759" indent="0">
              <a:buNone/>
              <a:defRPr sz="6200" b="1"/>
            </a:lvl2pPr>
            <a:lvl3pPr marL="2821518" indent="0">
              <a:buNone/>
              <a:defRPr sz="5600" b="1"/>
            </a:lvl3pPr>
            <a:lvl4pPr marL="4232278" indent="0">
              <a:buNone/>
              <a:defRPr sz="5000" b="1"/>
            </a:lvl4pPr>
            <a:lvl5pPr marL="5643037" indent="0">
              <a:buNone/>
              <a:defRPr sz="5000" b="1"/>
            </a:lvl5pPr>
            <a:lvl6pPr marL="7053796" indent="0">
              <a:buNone/>
              <a:defRPr sz="5000" b="1"/>
            </a:lvl6pPr>
            <a:lvl7pPr marL="8464555" indent="0">
              <a:buNone/>
              <a:defRPr sz="5000" b="1"/>
            </a:lvl7pPr>
            <a:lvl8pPr marL="9875315" indent="0">
              <a:buNone/>
              <a:defRPr sz="5000" b="1"/>
            </a:lvl8pPr>
            <a:lvl9pPr marL="11286074" indent="0">
              <a:buNone/>
              <a:defRPr sz="5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5219700"/>
            <a:ext cx="14550390" cy="9483092"/>
          </a:xfrm>
        </p:spPr>
        <p:txBody>
          <a:bodyPr/>
          <a:lstStyle>
            <a:lvl1pPr>
              <a:defRPr sz="7400"/>
            </a:lvl1pPr>
            <a:lvl2pPr>
              <a:defRPr sz="6200"/>
            </a:lvl2pPr>
            <a:lvl3pPr>
              <a:defRPr sz="5600"/>
            </a:lvl3pPr>
            <a:lvl4pPr>
              <a:defRPr sz="5000"/>
            </a:lvl4pPr>
            <a:lvl5pPr>
              <a:defRPr sz="5000"/>
            </a:lvl5pPr>
            <a:lvl6pPr>
              <a:defRPr sz="5000"/>
            </a:lvl6pPr>
            <a:lvl7pPr>
              <a:defRPr sz="5000"/>
            </a:lvl7pPr>
            <a:lvl8pPr>
              <a:defRPr sz="5000"/>
            </a:lvl8pPr>
            <a:lvl9pPr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5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2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6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655320"/>
            <a:ext cx="10829927" cy="2788920"/>
          </a:xfrm>
        </p:spPr>
        <p:txBody>
          <a:bodyPr anchor="b"/>
          <a:lstStyle>
            <a:lvl1pPr algn="l">
              <a:defRPr sz="6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655321"/>
            <a:ext cx="18402300" cy="14047472"/>
          </a:xfrm>
        </p:spPr>
        <p:txBody>
          <a:bodyPr/>
          <a:lstStyle>
            <a:lvl1pPr>
              <a:defRPr sz="9900"/>
            </a:lvl1pPr>
            <a:lvl2pPr>
              <a:defRPr sz="8600"/>
            </a:lvl2pPr>
            <a:lvl3pPr>
              <a:defRPr sz="74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3444241"/>
            <a:ext cx="10829927" cy="11258552"/>
          </a:xfrm>
        </p:spPr>
        <p:txBody>
          <a:bodyPr/>
          <a:lstStyle>
            <a:lvl1pPr marL="0" indent="0">
              <a:buNone/>
              <a:defRPr sz="4400"/>
            </a:lvl1pPr>
            <a:lvl2pPr marL="1410759" indent="0">
              <a:buNone/>
              <a:defRPr sz="3700"/>
            </a:lvl2pPr>
            <a:lvl3pPr marL="2821518" indent="0">
              <a:buNone/>
              <a:defRPr sz="3100"/>
            </a:lvl3pPr>
            <a:lvl4pPr marL="4232278" indent="0">
              <a:buNone/>
              <a:defRPr sz="2800"/>
            </a:lvl4pPr>
            <a:lvl5pPr marL="5643037" indent="0">
              <a:buNone/>
              <a:defRPr sz="2800"/>
            </a:lvl5pPr>
            <a:lvl6pPr marL="7053796" indent="0">
              <a:buNone/>
              <a:defRPr sz="2800"/>
            </a:lvl6pPr>
            <a:lvl7pPr marL="8464555" indent="0">
              <a:buNone/>
              <a:defRPr sz="2800"/>
            </a:lvl7pPr>
            <a:lvl8pPr marL="9875315" indent="0">
              <a:buNone/>
              <a:defRPr sz="2800"/>
            </a:lvl8pPr>
            <a:lvl9pPr marL="11286074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1521440"/>
            <a:ext cx="19751040" cy="1360172"/>
          </a:xfrm>
        </p:spPr>
        <p:txBody>
          <a:bodyPr anchor="b"/>
          <a:lstStyle>
            <a:lvl1pPr algn="l">
              <a:defRPr sz="6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470660"/>
            <a:ext cx="19751040" cy="9875520"/>
          </a:xfrm>
        </p:spPr>
        <p:txBody>
          <a:bodyPr/>
          <a:lstStyle>
            <a:lvl1pPr marL="0" indent="0">
              <a:buNone/>
              <a:defRPr sz="9900"/>
            </a:lvl1pPr>
            <a:lvl2pPr marL="1410759" indent="0">
              <a:buNone/>
              <a:defRPr sz="8600"/>
            </a:lvl2pPr>
            <a:lvl3pPr marL="2821518" indent="0">
              <a:buNone/>
              <a:defRPr sz="7400"/>
            </a:lvl3pPr>
            <a:lvl4pPr marL="4232278" indent="0">
              <a:buNone/>
              <a:defRPr sz="6200"/>
            </a:lvl4pPr>
            <a:lvl5pPr marL="5643037" indent="0">
              <a:buNone/>
              <a:defRPr sz="6200"/>
            </a:lvl5pPr>
            <a:lvl6pPr marL="7053796" indent="0">
              <a:buNone/>
              <a:defRPr sz="6200"/>
            </a:lvl6pPr>
            <a:lvl7pPr marL="8464555" indent="0">
              <a:buNone/>
              <a:defRPr sz="6200"/>
            </a:lvl7pPr>
            <a:lvl8pPr marL="9875315" indent="0">
              <a:buNone/>
              <a:defRPr sz="6200"/>
            </a:lvl8pPr>
            <a:lvl9pPr marL="11286074" indent="0">
              <a:buNone/>
              <a:defRPr sz="6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2881611"/>
            <a:ext cx="19751040" cy="1931669"/>
          </a:xfrm>
        </p:spPr>
        <p:txBody>
          <a:bodyPr/>
          <a:lstStyle>
            <a:lvl1pPr marL="0" indent="0">
              <a:buNone/>
              <a:defRPr sz="4400"/>
            </a:lvl1pPr>
            <a:lvl2pPr marL="1410759" indent="0">
              <a:buNone/>
              <a:defRPr sz="3700"/>
            </a:lvl2pPr>
            <a:lvl3pPr marL="2821518" indent="0">
              <a:buNone/>
              <a:defRPr sz="3100"/>
            </a:lvl3pPr>
            <a:lvl4pPr marL="4232278" indent="0">
              <a:buNone/>
              <a:defRPr sz="2800"/>
            </a:lvl4pPr>
            <a:lvl5pPr marL="5643037" indent="0">
              <a:buNone/>
              <a:defRPr sz="2800"/>
            </a:lvl5pPr>
            <a:lvl6pPr marL="7053796" indent="0">
              <a:buNone/>
              <a:defRPr sz="2800"/>
            </a:lvl6pPr>
            <a:lvl7pPr marL="8464555" indent="0">
              <a:buNone/>
              <a:defRPr sz="2800"/>
            </a:lvl7pPr>
            <a:lvl8pPr marL="9875315" indent="0">
              <a:buNone/>
              <a:defRPr sz="2800"/>
            </a:lvl8pPr>
            <a:lvl9pPr marL="11286074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7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659132"/>
            <a:ext cx="29626560" cy="2743200"/>
          </a:xfrm>
          <a:prstGeom prst="rect">
            <a:avLst/>
          </a:prstGeom>
        </p:spPr>
        <p:txBody>
          <a:bodyPr vert="horz" lIns="282152" tIns="141076" rIns="282152" bIns="14107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3840481"/>
            <a:ext cx="29626560" cy="10862312"/>
          </a:xfrm>
          <a:prstGeom prst="rect">
            <a:avLst/>
          </a:prstGeom>
        </p:spPr>
        <p:txBody>
          <a:bodyPr vert="horz" lIns="282152" tIns="141076" rIns="282152" bIns="1410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15255242"/>
            <a:ext cx="7680960" cy="876300"/>
          </a:xfrm>
          <a:prstGeom prst="rect">
            <a:avLst/>
          </a:prstGeom>
        </p:spPr>
        <p:txBody>
          <a:bodyPr vert="horz" lIns="282152" tIns="141076" rIns="282152" bIns="141076" rtlCol="0" anchor="ctr"/>
          <a:lstStyle>
            <a:lvl1pPr algn="l">
              <a:defRPr sz="3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F7E08-8EB3-C34B-AA16-29834CE3F0D6}" type="datetimeFigureOut">
              <a:rPr lang="en-US" smtClean="0"/>
              <a:t>8/27/15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15255242"/>
            <a:ext cx="10424160" cy="876300"/>
          </a:xfrm>
          <a:prstGeom prst="rect">
            <a:avLst/>
          </a:prstGeom>
        </p:spPr>
        <p:txBody>
          <a:bodyPr vert="horz" lIns="282152" tIns="141076" rIns="282152" bIns="141076" rtlCol="0" anchor="ctr"/>
          <a:lstStyle>
            <a:lvl1pPr algn="ctr">
              <a:defRPr sz="3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15255242"/>
            <a:ext cx="7680960" cy="876300"/>
          </a:xfrm>
          <a:prstGeom prst="rect">
            <a:avLst/>
          </a:prstGeom>
        </p:spPr>
        <p:txBody>
          <a:bodyPr vert="horz" lIns="282152" tIns="141076" rIns="282152" bIns="141076" rtlCol="0" anchor="ctr"/>
          <a:lstStyle>
            <a:lvl1pPr algn="r">
              <a:defRPr sz="3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CB53C-0FD2-7340-941F-A2D168E76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5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10759" rtl="0" eaLnBrk="1" latinLnBrk="0" hangingPunct="1">
        <a:spcBef>
          <a:spcPct val="0"/>
        </a:spcBef>
        <a:buNone/>
        <a:defRPr sz="1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58069" indent="-1058069" algn="l" defTabSz="1410759" rtl="0" eaLnBrk="1" latinLnBrk="0" hangingPunct="1">
        <a:spcBef>
          <a:spcPct val="20000"/>
        </a:spcBef>
        <a:buFont typeface="Arial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292484" indent="-881725" algn="l" defTabSz="1410759" rtl="0" eaLnBrk="1" latinLnBrk="0" hangingPunct="1">
        <a:spcBef>
          <a:spcPct val="20000"/>
        </a:spcBef>
        <a:buFont typeface="Arial"/>
        <a:buChar char="–"/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3526898" indent="-705380" algn="l" defTabSz="1410759" rtl="0" eaLnBrk="1" latinLnBrk="0" hangingPunct="1">
        <a:spcBef>
          <a:spcPct val="20000"/>
        </a:spcBef>
        <a:buFont typeface="Arial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4937657" indent="-705380" algn="l" defTabSz="1410759" rtl="0" eaLnBrk="1" latinLnBrk="0" hangingPunct="1">
        <a:spcBef>
          <a:spcPct val="20000"/>
        </a:spcBef>
        <a:buFont typeface="Arial"/>
        <a:buChar char="–"/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348416" indent="-705380" algn="l" defTabSz="1410759" rtl="0" eaLnBrk="1" latinLnBrk="0" hangingPunct="1">
        <a:spcBef>
          <a:spcPct val="20000"/>
        </a:spcBef>
        <a:buFont typeface="Arial"/>
        <a:buChar char="»"/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759175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169935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580694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1991453" indent="-705380" algn="l" defTabSz="1410759" rtl="0" eaLnBrk="1" latinLnBrk="0" hangingPunct="1">
        <a:spcBef>
          <a:spcPct val="20000"/>
        </a:spcBef>
        <a:buFont typeface="Arial"/>
        <a:buChar char="•"/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410759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821518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4232278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4pPr>
      <a:lvl5pPr marL="5643037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5pPr>
      <a:lvl6pPr marL="7053796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6pPr>
      <a:lvl7pPr marL="8464555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7pPr>
      <a:lvl8pPr marL="9875315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8pPr>
      <a:lvl9pPr marL="11286074" algn="l" defTabSz="1410759" rtl="0" eaLnBrk="1" latinLnBrk="0" hangingPunct="1">
        <a:defRPr sz="5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x18barnpar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0" cy="16459200"/>
          </a:xfrm>
          <a:prstGeom prst="rect">
            <a:avLst/>
          </a:prstGeom>
        </p:spPr>
      </p:pic>
      <p:pic>
        <p:nvPicPr>
          <p:cNvPr id="7" name="Picture 6" descr="pnwfac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704" y="11610164"/>
            <a:ext cx="3949972" cy="2988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320629" y="11921133"/>
            <a:ext cx="13399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Protect Our Lands From Wildfire.</a:t>
            </a:r>
          </a:p>
          <a:p>
            <a:r>
              <a:rPr lang="en-US" sz="9600" b="1" dirty="0" err="1" smtClean="0">
                <a:solidFill>
                  <a:srgbClr val="800000"/>
                </a:solidFill>
              </a:rPr>
              <a:t>www.pnwfac.org</a:t>
            </a:r>
            <a:endParaRPr lang="en-US" sz="9600" b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45048" y="7213288"/>
            <a:ext cx="174419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/>
              <a:buChar char="•"/>
            </a:pPr>
            <a:r>
              <a:rPr lang="en-US" sz="7200" b="1" dirty="0" smtClean="0"/>
              <a:t>Make sure your campfire is DEAD out.</a:t>
            </a:r>
          </a:p>
          <a:p>
            <a:pPr marL="857250" indent="-857250">
              <a:buFont typeface="Arial"/>
              <a:buChar char="•"/>
            </a:pPr>
            <a:r>
              <a:rPr lang="en-US" sz="7200" b="1" dirty="0"/>
              <a:t>Obey all fire restrictions.</a:t>
            </a:r>
          </a:p>
          <a:p>
            <a:pPr marL="857250" indent="-857250">
              <a:buFont typeface="Arial"/>
              <a:buChar char="•"/>
            </a:pPr>
            <a:r>
              <a:rPr lang="en-US" sz="7200" b="1" dirty="0"/>
              <a:t>Do not park or drive on dry grass.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91276" y="16170512"/>
            <a:ext cx="15568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solidFill>
                  <a:srgbClr val="FFFFFF"/>
                </a:solidFill>
              </a:rPr>
              <a:t>2015_08_21smokey38x18.pptx</a:t>
            </a:r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4" name="Picture 3" descr="youcanhel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83" y="1756944"/>
            <a:ext cx="20426164" cy="54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0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127</Words>
  <Application>Microsoft Macintosh PowerPoint</Application>
  <PresentationFormat>Custom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US 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Hensley</dc:creator>
  <cp:lastModifiedBy>Gwen Hensley</cp:lastModifiedBy>
  <cp:revision>14</cp:revision>
  <dcterms:created xsi:type="dcterms:W3CDTF">2015-07-07T22:11:20Z</dcterms:created>
  <dcterms:modified xsi:type="dcterms:W3CDTF">2015-08-27T18:10:54Z</dcterms:modified>
</cp:coreProperties>
</file>