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2" d="100"/>
          <a:sy n="152" d="100"/>
        </p:scale>
        <p:origin x="1544" y="1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2D8B-0E6C-B243-B814-60B91E68922D}" type="datetimeFigureOut"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AF39-F110-FD41-9991-B792BD9585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2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2D8B-0E6C-B243-B814-60B91E68922D}" type="datetimeFigureOut"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AF39-F110-FD41-9991-B792BD9585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0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2D8B-0E6C-B243-B814-60B91E68922D}" type="datetimeFigureOut"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AF39-F110-FD41-9991-B792BD9585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2D8B-0E6C-B243-B814-60B91E68922D}" type="datetimeFigureOut"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AF39-F110-FD41-9991-B792BD9585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2D8B-0E6C-B243-B814-60B91E68922D}" type="datetimeFigureOut"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AF39-F110-FD41-9991-B792BD9585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2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2D8B-0E6C-B243-B814-60B91E68922D}" type="datetimeFigureOut">
              <a:t>8/24/15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AF39-F110-FD41-9991-B792BD9585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3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2D8B-0E6C-B243-B814-60B91E68922D}" type="datetimeFigureOut">
              <a:t>8/24/15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AF39-F110-FD41-9991-B792BD9585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0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2D8B-0E6C-B243-B814-60B91E68922D}" type="datetimeFigureOut">
              <a:t>8/24/15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AF39-F110-FD41-9991-B792BD9585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2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2D8B-0E6C-B243-B814-60B91E68922D}" type="datetimeFigureOut">
              <a:t>8/24/15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AF39-F110-FD41-9991-B792BD9585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7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2D8B-0E6C-B243-B814-60B91E68922D}" type="datetimeFigureOut">
              <a:t>8/24/15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AF39-F110-FD41-9991-B792BD9585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5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2D8B-0E6C-B243-B814-60B91E68922D}" type="datetimeFigureOut">
              <a:t>8/24/15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AF39-F110-FD41-9991-B792BD9585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9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A2D8B-0E6C-B243-B814-60B91E68922D}" type="datetimeFigureOut">
              <a:t>8/24/15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6AF39-F110-FD41-9991-B792BD9585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9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7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873"/>
          <a:stretch/>
        </p:blipFill>
        <p:spPr>
          <a:xfrm>
            <a:off x="635026" y="431800"/>
            <a:ext cx="7966877" cy="599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28600"/>
            <a:ext cx="8458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4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52400"/>
            <a:ext cx="84201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4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889000"/>
            <a:ext cx="84836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8964"/>
            <a:ext cx="85217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65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 Hensley</dc:creator>
  <cp:lastModifiedBy>Gwen Hensley</cp:lastModifiedBy>
  <cp:revision>2</cp:revision>
  <cp:lastPrinted>2015-08-24T15:25:28Z</cp:lastPrinted>
  <dcterms:created xsi:type="dcterms:W3CDTF">2015-08-23T01:15:34Z</dcterms:created>
  <dcterms:modified xsi:type="dcterms:W3CDTF">2015-08-24T15:37:57Z</dcterms:modified>
</cp:coreProperties>
</file>