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784" y="41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F7CA50A3-B051-E642-AEF8-D46D3768228C}" type="datetimeFigureOut">
              <a:t>8/23/15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8838" y="692150"/>
            <a:ext cx="2676525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AC17A77A-14F9-A245-9EEE-A3A13FC90B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0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7A77A-14F9-A245-9EEE-A3A13FC90B90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4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43A7-87F5-7F43-80E1-A55B0EF8A066}" type="datetimeFigureOut"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12E-F825-D641-A6FB-025A30E63A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0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43A7-87F5-7F43-80E1-A55B0EF8A066}" type="datetimeFigureOut"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12E-F825-D641-A6FB-025A30E63A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9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43A7-87F5-7F43-80E1-A55B0EF8A066}" type="datetimeFigureOut"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12E-F825-D641-A6FB-025A30E63A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43A7-87F5-7F43-80E1-A55B0EF8A066}" type="datetimeFigureOut"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12E-F825-D641-A6FB-025A30E63A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4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43A7-87F5-7F43-80E1-A55B0EF8A066}" type="datetimeFigureOut"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12E-F825-D641-A6FB-025A30E63A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8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43A7-87F5-7F43-80E1-A55B0EF8A066}" type="datetimeFigureOut"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12E-F825-D641-A6FB-025A30E63A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5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43A7-87F5-7F43-80E1-A55B0EF8A066}" type="datetimeFigureOut">
              <a:t>8/23/15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12E-F825-D641-A6FB-025A30E63A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43A7-87F5-7F43-80E1-A55B0EF8A066}" type="datetimeFigureOut">
              <a:t>8/23/15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12E-F825-D641-A6FB-025A30E63A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4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43A7-87F5-7F43-80E1-A55B0EF8A066}" type="datetimeFigureOut">
              <a:t>8/23/15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12E-F825-D641-A6FB-025A30E63A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7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43A7-87F5-7F43-80E1-A55B0EF8A066}" type="datetimeFigureOut"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12E-F825-D641-A6FB-025A30E63A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3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743A7-87F5-7F43-80E1-A55B0EF8A066}" type="datetimeFigureOut"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12E-F825-D641-A6FB-025A30E63A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5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43A7-87F5-7F43-80E1-A55B0EF8A066}" type="datetimeFigureOut"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8212E-F825-D641-A6FB-025A30E63A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6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guesisk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1" y="399499"/>
            <a:ext cx="2222875" cy="15368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5228" y="554299"/>
            <a:ext cx="4568123" cy="1384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/>
              <a:t>What You Need To Know</a:t>
            </a:r>
          </a:p>
          <a:p>
            <a:r>
              <a:rPr lang="en-US" sz="2800" b="1" i="1" dirty="0"/>
              <a:t>When Using Spark-Emitting</a:t>
            </a:r>
          </a:p>
          <a:p>
            <a:r>
              <a:rPr lang="en-US" sz="2800" b="1" i="1" dirty="0"/>
              <a:t>Equipment on </a:t>
            </a:r>
            <a:r>
              <a:rPr lang="en-US" sz="2800" b="1" i="1" dirty="0" smtClean="0"/>
              <a:t>Forest </a:t>
            </a:r>
            <a:r>
              <a:rPr lang="en-US" sz="2800" b="1" i="1" dirty="0"/>
              <a:t>Land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463" y="2777339"/>
            <a:ext cx="2886706" cy="1741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300" dirty="0" smtClean="0"/>
              <a:t>Southwest Oregon </a:t>
            </a:r>
            <a:r>
              <a:rPr lang="en-US" sz="1300" dirty="0"/>
              <a:t>uses two </a:t>
            </a:r>
            <a:r>
              <a:rPr lang="en-US" sz="1300" dirty="0" smtClean="0"/>
              <a:t>systems </a:t>
            </a:r>
            <a:r>
              <a:rPr lang="en-US" sz="1300" dirty="0"/>
              <a:t>to reduce wildfire risk on </a:t>
            </a:r>
            <a:r>
              <a:rPr lang="en-US" sz="1300" dirty="0" smtClean="0"/>
              <a:t>forested </a:t>
            </a:r>
            <a:r>
              <a:rPr lang="en-US" sz="1300" dirty="0"/>
              <a:t>lands</a:t>
            </a:r>
            <a:r>
              <a:rPr lang="en-US" sz="1300" dirty="0" smtClean="0"/>
              <a:t>. From April 1 to October 31, one </a:t>
            </a:r>
            <a:r>
              <a:rPr lang="en-US" sz="1300" dirty="0"/>
              <a:t>system applies to woods workers and other </a:t>
            </a:r>
            <a:r>
              <a:rPr lang="en-US" sz="1300" dirty="0" smtClean="0"/>
              <a:t>industrial </a:t>
            </a:r>
            <a:r>
              <a:rPr lang="en-US" sz="1300" dirty="0"/>
              <a:t>forest users. </a:t>
            </a:r>
            <a:r>
              <a:rPr lang="en-US" sz="1300" dirty="0" smtClean="0"/>
              <a:t>The IFPL </a:t>
            </a:r>
          </a:p>
          <a:p>
            <a:pPr>
              <a:lnSpc>
                <a:spcPts val="1700"/>
              </a:lnSpc>
            </a:pPr>
            <a:r>
              <a:rPr lang="en-US" sz="1300" dirty="0" smtClean="0"/>
              <a:t>system regulates spark-emitting </a:t>
            </a:r>
          </a:p>
          <a:p>
            <a:pPr>
              <a:lnSpc>
                <a:spcPts val="1700"/>
              </a:lnSpc>
            </a:pPr>
            <a:r>
              <a:rPr lang="en-US" sz="1300" dirty="0" smtClean="0"/>
              <a:t>devices on timber sales, service </a:t>
            </a:r>
          </a:p>
          <a:p>
            <a:pPr>
              <a:lnSpc>
                <a:spcPts val="1700"/>
              </a:lnSpc>
            </a:pPr>
            <a:r>
              <a:rPr lang="en-US" sz="1300" dirty="0" smtClean="0"/>
              <a:t>contracts and special use permits.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80831" y="7425221"/>
            <a:ext cx="4682201" cy="1561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3200" b="1" dirty="0"/>
              <a:t>Public Use </a:t>
            </a:r>
            <a:r>
              <a:rPr lang="en-US" sz="3200" b="1" dirty="0" smtClean="0"/>
              <a:t>Restrictions</a:t>
            </a:r>
          </a:p>
          <a:p>
            <a:pPr>
              <a:lnSpc>
                <a:spcPts val="1700"/>
              </a:lnSpc>
              <a:spcBef>
                <a:spcPts val="600"/>
              </a:spcBef>
            </a:pPr>
            <a:r>
              <a:rPr lang="en-US" sz="1300" dirty="0" smtClean="0"/>
              <a:t>These restrictions, enacted for public health and safety, are </a:t>
            </a:r>
            <a:r>
              <a:rPr lang="en-US" sz="1300" dirty="0"/>
              <a:t>aimed at the general public, </a:t>
            </a:r>
            <a:r>
              <a:rPr lang="en-US" sz="1300" dirty="0" smtClean="0"/>
              <a:t>recreationists </a:t>
            </a:r>
            <a:r>
              <a:rPr lang="en-US" sz="1300" dirty="0"/>
              <a:t>and forest </a:t>
            </a:r>
            <a:r>
              <a:rPr lang="en-US" sz="1300" dirty="0" smtClean="0"/>
              <a:t>visitors. </a:t>
            </a:r>
            <a:r>
              <a:rPr lang="en-US" sz="1300" dirty="0"/>
              <a:t>These restrictions limit activities in order to reduce human-caused fires, </a:t>
            </a:r>
            <a:r>
              <a:rPr lang="en-US" sz="1300" dirty="0" smtClean="0"/>
              <a:t>especially in </a:t>
            </a:r>
            <a:r>
              <a:rPr lang="en-US" sz="1300" dirty="0"/>
              <a:t>more hazardous areas. Activities limited can include </a:t>
            </a:r>
            <a:r>
              <a:rPr lang="en-US" sz="1300" dirty="0" smtClean="0"/>
              <a:t>campfires, shooting</a:t>
            </a:r>
            <a:r>
              <a:rPr lang="en-US" sz="1300" dirty="0"/>
              <a:t>, smoking, </a:t>
            </a:r>
            <a:r>
              <a:rPr lang="en-US" sz="1300" dirty="0" err="1"/>
              <a:t>atv</a:t>
            </a:r>
            <a:r>
              <a:rPr lang="en-US" sz="1300" dirty="0"/>
              <a:t> use, and others. In extreme cases, road or area closures may occur.</a:t>
            </a:r>
          </a:p>
        </p:txBody>
      </p:sp>
      <p:pic>
        <p:nvPicPr>
          <p:cNvPr id="29" name="Picture 2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0" y="6217621"/>
            <a:ext cx="999810" cy="887441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68" y="6143542"/>
            <a:ext cx="1041210" cy="92352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698072" y="6143542"/>
            <a:ext cx="938104" cy="988193"/>
            <a:chOff x="0" y="0"/>
            <a:chExt cx="1403350" cy="147828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13435" cy="147828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571500"/>
              <a:ext cx="603250" cy="899160"/>
            </a:xfrm>
            <a:prstGeom prst="rect">
              <a:avLst/>
            </a:prstGeom>
          </p:spPr>
        </p:pic>
      </p:grpSp>
      <p:pic>
        <p:nvPicPr>
          <p:cNvPr id="35" name="Picture 3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70" y="6095612"/>
            <a:ext cx="992937" cy="1068390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85" y="6165766"/>
            <a:ext cx="1066800" cy="90129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457200" y="6091061"/>
            <a:ext cx="10668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odf_smokeyextrem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86089"/>
            <a:ext cx="1957063" cy="186988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38371" y="9162555"/>
            <a:ext cx="6880007" cy="43515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22890" y="9125692"/>
            <a:ext cx="658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Learn more at: www.fs.usda.gov/rogue-siskiyou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27555" y="6094508"/>
            <a:ext cx="10668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00909" y="6087614"/>
            <a:ext cx="10668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61495" y="6091061"/>
            <a:ext cx="10668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hootin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93" y="6129699"/>
            <a:ext cx="997509" cy="99599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14916" y="6094508"/>
            <a:ext cx="10668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65733" y="6097955"/>
            <a:ext cx="10668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fplsimple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4"/>
          <a:stretch/>
        </p:blipFill>
        <p:spPr>
          <a:xfrm>
            <a:off x="3135036" y="2669683"/>
            <a:ext cx="4162010" cy="2188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130" y="4900600"/>
            <a:ext cx="6805916" cy="837338"/>
          </a:xfrm>
          <a:prstGeom prst="rect">
            <a:avLst/>
          </a:prstGeom>
        </p:spPr>
        <p:txBody>
          <a:bodyPr wrap="square" lIns="0" tIns="0" rIns="0" bIns="0" numCol="2" spcCol="152400">
            <a:noAutofit/>
          </a:bodyPr>
          <a:lstStyle/>
          <a:p>
            <a:pPr marL="238125" indent="-238125">
              <a:lnSpc>
                <a:spcPts val="1700"/>
              </a:lnSpc>
              <a:buFont typeface="+mj-lt"/>
              <a:buAutoNum type="romanUcPeriod"/>
            </a:pPr>
            <a:r>
              <a:rPr lang="en-US" sz="1300" b="1"/>
              <a:t>Closed Season. </a:t>
            </a:r>
            <a:r>
              <a:rPr lang="en-US" sz="1300"/>
              <a:t>Fire equipment and fire watch service is required.</a:t>
            </a:r>
          </a:p>
          <a:p>
            <a:pPr marL="238125" indent="-238125">
              <a:lnSpc>
                <a:spcPts val="1700"/>
              </a:lnSpc>
              <a:buFont typeface="+mj-lt"/>
              <a:buAutoNum type="romanUcPeriod"/>
            </a:pPr>
            <a:r>
              <a:rPr lang="en-US" sz="1300" b="1"/>
              <a:t>Partial Hootowl. </a:t>
            </a:r>
            <a:r>
              <a:rPr lang="en-US" sz="1300"/>
              <a:t>Limits certain activities to between 8 p.m. and 1 p.m.</a:t>
            </a:r>
          </a:p>
          <a:p>
            <a:pPr marL="238125" indent="-238125">
              <a:lnSpc>
                <a:spcPts val="1700"/>
              </a:lnSpc>
              <a:buFont typeface="+mj-lt"/>
              <a:buAutoNum type="romanUcPeriod"/>
            </a:pPr>
            <a:r>
              <a:rPr lang="en-US" sz="1300" b="1"/>
              <a:t>Partial Shutdown. </a:t>
            </a:r>
            <a:r>
              <a:rPr lang="en-US" sz="1300"/>
              <a:t>Prohibits some activities; limits others to between 8 p.m. and 1 p.m.</a:t>
            </a:r>
          </a:p>
          <a:p>
            <a:pPr marL="238125" indent="-238125">
              <a:lnSpc>
                <a:spcPts val="1700"/>
              </a:lnSpc>
              <a:buFont typeface="+mj-lt"/>
              <a:buAutoNum type="romanUcPeriod"/>
            </a:pPr>
            <a:r>
              <a:rPr lang="en-US" sz="1300" b="1"/>
              <a:t>General Shutdown. </a:t>
            </a:r>
            <a:r>
              <a:rPr lang="en-US" sz="1300"/>
              <a:t>All operations are prohibited.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2463" y="2297455"/>
            <a:ext cx="6805916" cy="28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3300" b="1" dirty="0"/>
              <a:t>Industrial Fire Precaution Levels (IFPLs)</a:t>
            </a:r>
            <a:endParaRPr lang="en-US" sz="33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923130" y="9552346"/>
            <a:ext cx="14927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/>
              <a:t>2015_08_23ifplfactsheeet.pptx</a:t>
            </a:r>
          </a:p>
        </p:txBody>
      </p:sp>
    </p:spTree>
    <p:extLst>
      <p:ext uri="{BB962C8B-B14F-4D97-AF65-F5344CB8AC3E}">
        <p14:creationId xmlns:p14="http://schemas.microsoft.com/office/powerpoint/2010/main" val="368550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207</Words>
  <Application>Microsoft Macintosh PowerPoint</Application>
  <PresentationFormat>Custom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23</cp:revision>
  <cp:lastPrinted>2015-08-22T02:05:44Z</cp:lastPrinted>
  <dcterms:created xsi:type="dcterms:W3CDTF">2015-08-21T15:56:20Z</dcterms:created>
  <dcterms:modified xsi:type="dcterms:W3CDTF">2015-08-24T04:51:00Z</dcterms:modified>
</cp:coreProperties>
</file>