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0058400" cy="15544800"/>
  <p:notesSz cx="6858000" cy="9144000"/>
  <p:defaultTextStyle>
    <a:defPPr>
      <a:defRPr lang="en-US"/>
    </a:defPPr>
    <a:lvl1pPr marL="0" algn="l" defTabSz="656448" rtl="0" eaLnBrk="1" latinLnBrk="0" hangingPunct="1">
      <a:defRPr sz="2600" kern="1200">
        <a:solidFill>
          <a:schemeClr val="tx1"/>
        </a:solidFill>
        <a:latin typeface="+mn-lt"/>
        <a:ea typeface="+mn-ea"/>
        <a:cs typeface="+mn-cs"/>
      </a:defRPr>
    </a:lvl1pPr>
    <a:lvl2pPr marL="656448" algn="l" defTabSz="656448" rtl="0" eaLnBrk="1" latinLnBrk="0" hangingPunct="1">
      <a:defRPr sz="2600" kern="1200">
        <a:solidFill>
          <a:schemeClr val="tx1"/>
        </a:solidFill>
        <a:latin typeface="+mn-lt"/>
        <a:ea typeface="+mn-ea"/>
        <a:cs typeface="+mn-cs"/>
      </a:defRPr>
    </a:lvl2pPr>
    <a:lvl3pPr marL="1312896" algn="l" defTabSz="656448" rtl="0" eaLnBrk="1" latinLnBrk="0" hangingPunct="1">
      <a:defRPr sz="2600" kern="1200">
        <a:solidFill>
          <a:schemeClr val="tx1"/>
        </a:solidFill>
        <a:latin typeface="+mn-lt"/>
        <a:ea typeface="+mn-ea"/>
        <a:cs typeface="+mn-cs"/>
      </a:defRPr>
    </a:lvl3pPr>
    <a:lvl4pPr marL="1969343" algn="l" defTabSz="656448" rtl="0" eaLnBrk="1" latinLnBrk="0" hangingPunct="1">
      <a:defRPr sz="2600" kern="1200">
        <a:solidFill>
          <a:schemeClr val="tx1"/>
        </a:solidFill>
        <a:latin typeface="+mn-lt"/>
        <a:ea typeface="+mn-ea"/>
        <a:cs typeface="+mn-cs"/>
      </a:defRPr>
    </a:lvl4pPr>
    <a:lvl5pPr marL="2625791" algn="l" defTabSz="656448" rtl="0" eaLnBrk="1" latinLnBrk="0" hangingPunct="1">
      <a:defRPr sz="2600" kern="1200">
        <a:solidFill>
          <a:schemeClr val="tx1"/>
        </a:solidFill>
        <a:latin typeface="+mn-lt"/>
        <a:ea typeface="+mn-ea"/>
        <a:cs typeface="+mn-cs"/>
      </a:defRPr>
    </a:lvl5pPr>
    <a:lvl6pPr marL="3282239" algn="l" defTabSz="656448" rtl="0" eaLnBrk="1" latinLnBrk="0" hangingPunct="1">
      <a:defRPr sz="2600" kern="1200">
        <a:solidFill>
          <a:schemeClr val="tx1"/>
        </a:solidFill>
        <a:latin typeface="+mn-lt"/>
        <a:ea typeface="+mn-ea"/>
        <a:cs typeface="+mn-cs"/>
      </a:defRPr>
    </a:lvl6pPr>
    <a:lvl7pPr marL="3938687" algn="l" defTabSz="656448" rtl="0" eaLnBrk="1" latinLnBrk="0" hangingPunct="1">
      <a:defRPr sz="2600" kern="1200">
        <a:solidFill>
          <a:schemeClr val="tx1"/>
        </a:solidFill>
        <a:latin typeface="+mn-lt"/>
        <a:ea typeface="+mn-ea"/>
        <a:cs typeface="+mn-cs"/>
      </a:defRPr>
    </a:lvl7pPr>
    <a:lvl8pPr marL="4595134" algn="l" defTabSz="656448" rtl="0" eaLnBrk="1" latinLnBrk="0" hangingPunct="1">
      <a:defRPr sz="2600" kern="1200">
        <a:solidFill>
          <a:schemeClr val="tx1"/>
        </a:solidFill>
        <a:latin typeface="+mn-lt"/>
        <a:ea typeface="+mn-ea"/>
        <a:cs typeface="+mn-cs"/>
      </a:defRPr>
    </a:lvl8pPr>
    <a:lvl9pPr marL="5251582" algn="l" defTabSz="656448"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605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3" d="100"/>
          <a:sy n="23" d="100"/>
        </p:scale>
        <p:origin x="-3016" y="-360"/>
      </p:cViewPr>
      <p:guideLst>
        <p:guide orient="horz" pos="4896"/>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494B7-EF89-E542-8AF2-354C75DB1701}" type="datetimeFigureOut">
              <a:t>8/23/15</a:t>
            </a:fld>
            <a:endParaRPr lang="en-US"/>
          </a:p>
        </p:txBody>
      </p:sp>
      <p:sp>
        <p:nvSpPr>
          <p:cNvPr id="4" name="Slide Image Placeholder 3"/>
          <p:cNvSpPr>
            <a:spLocks noGrp="1" noRot="1" noChangeAspect="1"/>
          </p:cNvSpPr>
          <p:nvPr>
            <p:ph type="sldImg" idx="2"/>
          </p:nvPr>
        </p:nvSpPr>
        <p:spPr>
          <a:xfrm>
            <a:off x="2319338" y="685800"/>
            <a:ext cx="2219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A4899-FEA7-674D-BF3E-509D7D000F29}" type="slidenum">
              <a:t>‹#›</a:t>
            </a:fld>
            <a:endParaRPr lang="en-US"/>
          </a:p>
        </p:txBody>
      </p:sp>
    </p:spTree>
    <p:extLst>
      <p:ext uri="{BB962C8B-B14F-4D97-AF65-F5344CB8AC3E}">
        <p14:creationId xmlns:p14="http://schemas.microsoft.com/office/powerpoint/2010/main" val="369516108"/>
      </p:ext>
    </p:extLst>
  </p:cSld>
  <p:clrMap bg1="lt1" tx1="dk1" bg2="lt2" tx2="dk2" accent1="accent1" accent2="accent2" accent3="accent3" accent4="accent4" accent5="accent5" accent6="accent6" hlink="hlink" folHlink="folHlink"/>
  <p:notesStyle>
    <a:lvl1pPr marL="0" algn="l" defTabSz="656448" rtl="0" eaLnBrk="1" latinLnBrk="0" hangingPunct="1">
      <a:defRPr sz="1700" kern="1200">
        <a:solidFill>
          <a:schemeClr val="tx1"/>
        </a:solidFill>
        <a:latin typeface="+mn-lt"/>
        <a:ea typeface="+mn-ea"/>
        <a:cs typeface="+mn-cs"/>
      </a:defRPr>
    </a:lvl1pPr>
    <a:lvl2pPr marL="656448" algn="l" defTabSz="656448" rtl="0" eaLnBrk="1" latinLnBrk="0" hangingPunct="1">
      <a:defRPr sz="1700" kern="1200">
        <a:solidFill>
          <a:schemeClr val="tx1"/>
        </a:solidFill>
        <a:latin typeface="+mn-lt"/>
        <a:ea typeface="+mn-ea"/>
        <a:cs typeface="+mn-cs"/>
      </a:defRPr>
    </a:lvl2pPr>
    <a:lvl3pPr marL="1312896" algn="l" defTabSz="656448" rtl="0" eaLnBrk="1" latinLnBrk="0" hangingPunct="1">
      <a:defRPr sz="1700" kern="1200">
        <a:solidFill>
          <a:schemeClr val="tx1"/>
        </a:solidFill>
        <a:latin typeface="+mn-lt"/>
        <a:ea typeface="+mn-ea"/>
        <a:cs typeface="+mn-cs"/>
      </a:defRPr>
    </a:lvl3pPr>
    <a:lvl4pPr marL="1969343" algn="l" defTabSz="656448" rtl="0" eaLnBrk="1" latinLnBrk="0" hangingPunct="1">
      <a:defRPr sz="1700" kern="1200">
        <a:solidFill>
          <a:schemeClr val="tx1"/>
        </a:solidFill>
        <a:latin typeface="+mn-lt"/>
        <a:ea typeface="+mn-ea"/>
        <a:cs typeface="+mn-cs"/>
      </a:defRPr>
    </a:lvl4pPr>
    <a:lvl5pPr marL="2625791" algn="l" defTabSz="656448" rtl="0" eaLnBrk="1" latinLnBrk="0" hangingPunct="1">
      <a:defRPr sz="1700" kern="1200">
        <a:solidFill>
          <a:schemeClr val="tx1"/>
        </a:solidFill>
        <a:latin typeface="+mn-lt"/>
        <a:ea typeface="+mn-ea"/>
        <a:cs typeface="+mn-cs"/>
      </a:defRPr>
    </a:lvl5pPr>
    <a:lvl6pPr marL="3282239" algn="l" defTabSz="656448" rtl="0" eaLnBrk="1" latinLnBrk="0" hangingPunct="1">
      <a:defRPr sz="1700" kern="1200">
        <a:solidFill>
          <a:schemeClr val="tx1"/>
        </a:solidFill>
        <a:latin typeface="+mn-lt"/>
        <a:ea typeface="+mn-ea"/>
        <a:cs typeface="+mn-cs"/>
      </a:defRPr>
    </a:lvl6pPr>
    <a:lvl7pPr marL="3938687" algn="l" defTabSz="656448" rtl="0" eaLnBrk="1" latinLnBrk="0" hangingPunct="1">
      <a:defRPr sz="1700" kern="1200">
        <a:solidFill>
          <a:schemeClr val="tx1"/>
        </a:solidFill>
        <a:latin typeface="+mn-lt"/>
        <a:ea typeface="+mn-ea"/>
        <a:cs typeface="+mn-cs"/>
      </a:defRPr>
    </a:lvl7pPr>
    <a:lvl8pPr marL="4595134" algn="l" defTabSz="656448" rtl="0" eaLnBrk="1" latinLnBrk="0" hangingPunct="1">
      <a:defRPr sz="1700" kern="1200">
        <a:solidFill>
          <a:schemeClr val="tx1"/>
        </a:solidFill>
        <a:latin typeface="+mn-lt"/>
        <a:ea typeface="+mn-ea"/>
        <a:cs typeface="+mn-cs"/>
      </a:defRPr>
    </a:lvl8pPr>
    <a:lvl9pPr marL="5251582" algn="l" defTabSz="65644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9338" y="685800"/>
            <a:ext cx="2219325" cy="3429000"/>
          </a:xfrm>
        </p:spPr>
      </p:sp>
      <p:sp>
        <p:nvSpPr>
          <p:cNvPr id="3" name="Notes Placeholder 2"/>
          <p:cNvSpPr>
            <a:spLocks noGrp="1"/>
          </p:cNvSpPr>
          <p:nvPr>
            <p:ph type="body" idx="1"/>
          </p:nvPr>
        </p:nvSpPr>
        <p:spPr/>
        <p:txBody>
          <a:bodyPr/>
          <a:lstStyle/>
          <a:p>
            <a:r>
              <a:rPr lang="en-US"/>
              <a:t>This 11x17 poster is designed for posting</a:t>
            </a:r>
            <a:r>
              <a:rPr lang="en-US" baseline="0"/>
              <a:t> on recreation area bulletin boards, agency offices and visitor centers and other locations forest visitors will see it. </a:t>
            </a:r>
            <a:r>
              <a:rPr lang="en-US"/>
              <a:t>You can select the text and change the wording and artwork;</a:t>
            </a:r>
            <a:r>
              <a:rPr lang="en-US" baseline="0"/>
              <a:t> open the restrictart.pptx file and copy/paste/resize what you need. </a:t>
            </a:r>
            <a:r>
              <a:rPr lang="en-US"/>
              <a:t>You can add the recreation sites where fires are allowed/prohibited. </a:t>
            </a:r>
          </a:p>
        </p:txBody>
      </p:sp>
      <p:sp>
        <p:nvSpPr>
          <p:cNvPr id="4" name="Slide Number Placeholder 3"/>
          <p:cNvSpPr>
            <a:spLocks noGrp="1"/>
          </p:cNvSpPr>
          <p:nvPr>
            <p:ph type="sldNum" sz="quarter" idx="10"/>
          </p:nvPr>
        </p:nvSpPr>
        <p:spPr/>
        <p:txBody>
          <a:bodyPr/>
          <a:lstStyle/>
          <a:p>
            <a:fld id="{A95A4899-FEA7-674D-BF3E-509D7D000F29}" type="slidenum">
              <a:t>1</a:t>
            </a:fld>
            <a:endParaRPr lang="en-US"/>
          </a:p>
        </p:txBody>
      </p:sp>
    </p:spTree>
    <p:extLst>
      <p:ext uri="{BB962C8B-B14F-4D97-AF65-F5344CB8AC3E}">
        <p14:creationId xmlns:p14="http://schemas.microsoft.com/office/powerpoint/2010/main" val="121592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5"/>
            <a:ext cx="8549640" cy="333205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656448" indent="0" algn="ctr">
              <a:buNone/>
              <a:defRPr>
                <a:solidFill>
                  <a:schemeClr val="tx1">
                    <a:tint val="75000"/>
                  </a:schemeClr>
                </a:solidFill>
              </a:defRPr>
            </a:lvl2pPr>
            <a:lvl3pPr marL="1312896" indent="0" algn="ctr">
              <a:buNone/>
              <a:defRPr>
                <a:solidFill>
                  <a:schemeClr val="tx1">
                    <a:tint val="75000"/>
                  </a:schemeClr>
                </a:solidFill>
              </a:defRPr>
            </a:lvl3pPr>
            <a:lvl4pPr marL="1969343" indent="0" algn="ctr">
              <a:buNone/>
              <a:defRPr>
                <a:solidFill>
                  <a:schemeClr val="tx1">
                    <a:tint val="75000"/>
                  </a:schemeClr>
                </a:solidFill>
              </a:defRPr>
            </a:lvl4pPr>
            <a:lvl5pPr marL="2625791" indent="0" algn="ctr">
              <a:buNone/>
              <a:defRPr>
                <a:solidFill>
                  <a:schemeClr val="tx1">
                    <a:tint val="75000"/>
                  </a:schemeClr>
                </a:solidFill>
              </a:defRPr>
            </a:lvl5pPr>
            <a:lvl6pPr marL="3282239" indent="0" algn="ctr">
              <a:buNone/>
              <a:defRPr>
                <a:solidFill>
                  <a:schemeClr val="tx1">
                    <a:tint val="75000"/>
                  </a:schemeClr>
                </a:solidFill>
              </a:defRPr>
            </a:lvl6pPr>
            <a:lvl7pPr marL="3938687" indent="0" algn="ctr">
              <a:buNone/>
              <a:defRPr>
                <a:solidFill>
                  <a:schemeClr val="tx1">
                    <a:tint val="75000"/>
                  </a:schemeClr>
                </a:solidFill>
              </a:defRPr>
            </a:lvl7pPr>
            <a:lvl8pPr marL="4595134" indent="0" algn="ctr">
              <a:buNone/>
              <a:defRPr>
                <a:solidFill>
                  <a:schemeClr val="tx1">
                    <a:tint val="75000"/>
                  </a:schemeClr>
                </a:solidFill>
              </a:defRPr>
            </a:lvl8pPr>
            <a:lvl9pPr marL="52515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82800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8432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9187" y="913977"/>
            <a:ext cx="1922621" cy="1945259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833" y="913977"/>
            <a:ext cx="5603716" cy="19452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73728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69049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6588551"/>
            <a:ext cx="8549640" cy="3400423"/>
          </a:xfrm>
        </p:spPr>
        <p:txBody>
          <a:bodyPr anchor="b"/>
          <a:lstStyle>
            <a:lvl1pPr marL="0" indent="0">
              <a:buNone/>
              <a:defRPr sz="2900">
                <a:solidFill>
                  <a:schemeClr val="tx1">
                    <a:tint val="75000"/>
                  </a:schemeClr>
                </a:solidFill>
              </a:defRPr>
            </a:lvl1pPr>
            <a:lvl2pPr marL="656448" indent="0">
              <a:buNone/>
              <a:defRPr sz="2600">
                <a:solidFill>
                  <a:schemeClr val="tx1">
                    <a:tint val="75000"/>
                  </a:schemeClr>
                </a:solidFill>
              </a:defRPr>
            </a:lvl2pPr>
            <a:lvl3pPr marL="1312896" indent="0">
              <a:buNone/>
              <a:defRPr sz="2300">
                <a:solidFill>
                  <a:schemeClr val="tx1">
                    <a:tint val="75000"/>
                  </a:schemeClr>
                </a:solidFill>
              </a:defRPr>
            </a:lvl3pPr>
            <a:lvl4pPr marL="1969343" indent="0">
              <a:buNone/>
              <a:defRPr sz="2000">
                <a:solidFill>
                  <a:schemeClr val="tx1">
                    <a:tint val="75000"/>
                  </a:schemeClr>
                </a:solidFill>
              </a:defRPr>
            </a:lvl4pPr>
            <a:lvl5pPr marL="2625791" indent="0">
              <a:buNone/>
              <a:defRPr sz="2000">
                <a:solidFill>
                  <a:schemeClr val="tx1">
                    <a:tint val="75000"/>
                  </a:schemeClr>
                </a:solidFill>
              </a:defRPr>
            </a:lvl5pPr>
            <a:lvl6pPr marL="3282239" indent="0">
              <a:buNone/>
              <a:defRPr sz="2000">
                <a:solidFill>
                  <a:schemeClr val="tx1">
                    <a:tint val="75000"/>
                  </a:schemeClr>
                </a:solidFill>
              </a:defRPr>
            </a:lvl6pPr>
            <a:lvl7pPr marL="3938687" indent="0">
              <a:buNone/>
              <a:defRPr sz="2000">
                <a:solidFill>
                  <a:schemeClr val="tx1">
                    <a:tint val="75000"/>
                  </a:schemeClr>
                </a:solidFill>
              </a:defRPr>
            </a:lvl7pPr>
            <a:lvl8pPr marL="4595134" indent="0">
              <a:buNone/>
              <a:defRPr sz="2000">
                <a:solidFill>
                  <a:schemeClr val="tx1">
                    <a:tint val="75000"/>
                  </a:schemeClr>
                </a:solidFill>
              </a:defRPr>
            </a:lvl8pPr>
            <a:lvl9pPr marL="52515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440707-677D-0E46-9B93-60200316BFF9}" type="datetimeFigureOut">
              <a:rPr lang="en-US" smtClean="0"/>
              <a:t>8/23/15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7793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832" y="5318337"/>
            <a:ext cx="3763169" cy="1504823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58640" y="5318337"/>
            <a:ext cx="3763170" cy="15048230"/>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440707-677D-0E46-9B93-60200316BFF9}" type="datetimeFigureOut">
              <a:rPr lang="en-US" smtClean="0"/>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72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2"/>
            <a:ext cx="9052560" cy="259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3479589"/>
            <a:ext cx="4444207" cy="1450128"/>
          </a:xfrm>
        </p:spPr>
        <p:txBody>
          <a:bodyPr anchor="b"/>
          <a:lstStyle>
            <a:lvl1pPr marL="0" indent="0">
              <a:buNone/>
              <a:defRPr sz="3400" b="1"/>
            </a:lvl1pPr>
            <a:lvl2pPr marL="656448" indent="0">
              <a:buNone/>
              <a:defRPr sz="2900" b="1"/>
            </a:lvl2pPr>
            <a:lvl3pPr marL="1312896" indent="0">
              <a:buNone/>
              <a:defRPr sz="2600" b="1"/>
            </a:lvl3pPr>
            <a:lvl4pPr marL="1969343" indent="0">
              <a:buNone/>
              <a:defRPr sz="2300" b="1"/>
            </a:lvl4pPr>
            <a:lvl5pPr marL="2625791" indent="0">
              <a:buNone/>
              <a:defRPr sz="2300" b="1"/>
            </a:lvl5pPr>
            <a:lvl6pPr marL="3282239" indent="0">
              <a:buNone/>
              <a:defRPr sz="2300" b="1"/>
            </a:lvl6pPr>
            <a:lvl7pPr marL="3938687" indent="0">
              <a:buNone/>
              <a:defRPr sz="2300" b="1"/>
            </a:lvl7pPr>
            <a:lvl8pPr marL="4595134" indent="0">
              <a:buNone/>
              <a:defRPr sz="2300" b="1"/>
            </a:lvl8pPr>
            <a:lvl9pPr marL="52515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502920" y="4929717"/>
            <a:ext cx="4444207" cy="8956252"/>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9" y="3479589"/>
            <a:ext cx="4445953" cy="1450128"/>
          </a:xfrm>
        </p:spPr>
        <p:txBody>
          <a:bodyPr anchor="b"/>
          <a:lstStyle>
            <a:lvl1pPr marL="0" indent="0">
              <a:buNone/>
              <a:defRPr sz="3400" b="1"/>
            </a:lvl1pPr>
            <a:lvl2pPr marL="656448" indent="0">
              <a:buNone/>
              <a:defRPr sz="2900" b="1"/>
            </a:lvl2pPr>
            <a:lvl3pPr marL="1312896" indent="0">
              <a:buNone/>
              <a:defRPr sz="2600" b="1"/>
            </a:lvl3pPr>
            <a:lvl4pPr marL="1969343" indent="0">
              <a:buNone/>
              <a:defRPr sz="2300" b="1"/>
            </a:lvl4pPr>
            <a:lvl5pPr marL="2625791" indent="0">
              <a:buNone/>
              <a:defRPr sz="2300" b="1"/>
            </a:lvl5pPr>
            <a:lvl6pPr marL="3282239" indent="0">
              <a:buNone/>
              <a:defRPr sz="2300" b="1"/>
            </a:lvl6pPr>
            <a:lvl7pPr marL="3938687" indent="0">
              <a:buNone/>
              <a:defRPr sz="2300" b="1"/>
            </a:lvl7pPr>
            <a:lvl8pPr marL="4595134" indent="0">
              <a:buNone/>
              <a:defRPr sz="2300" b="1"/>
            </a:lvl8pPr>
            <a:lvl9pPr marL="52515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5109529" y="4929717"/>
            <a:ext cx="4445953" cy="8956252"/>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440707-677D-0E46-9B93-60200316BFF9}" type="datetimeFigureOut">
              <a:rPr lang="en-US" smtClean="0"/>
              <a:t>8/23/15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7467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440707-677D-0E46-9B93-60200316BFF9}" type="datetimeFigureOut">
              <a:rPr lang="en-US" smtClean="0"/>
              <a:t>8/23/15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127625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0707-677D-0E46-9B93-60200316BFF9}" type="datetimeFigureOut">
              <a:rPr lang="en-US" smtClean="0"/>
              <a:t>8/23/15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330401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618913"/>
            <a:ext cx="3309144" cy="263398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3932554" y="618914"/>
            <a:ext cx="5622926" cy="13267057"/>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 y="3252894"/>
            <a:ext cx="3309144" cy="10633077"/>
          </a:xfrm>
        </p:spPr>
        <p:txBody>
          <a:bodyPr/>
          <a:lstStyle>
            <a:lvl1pPr marL="0" indent="0">
              <a:buNone/>
              <a:defRPr sz="2000"/>
            </a:lvl1pPr>
            <a:lvl2pPr marL="656448" indent="0">
              <a:buNone/>
              <a:defRPr sz="1700"/>
            </a:lvl2pPr>
            <a:lvl3pPr marL="1312896" indent="0">
              <a:buNone/>
              <a:defRPr sz="1400"/>
            </a:lvl3pPr>
            <a:lvl4pPr marL="1969343" indent="0">
              <a:buNone/>
              <a:defRPr sz="1300"/>
            </a:lvl4pPr>
            <a:lvl5pPr marL="2625791" indent="0">
              <a:buNone/>
              <a:defRPr sz="1300"/>
            </a:lvl5pPr>
            <a:lvl6pPr marL="3282239" indent="0">
              <a:buNone/>
              <a:defRPr sz="1300"/>
            </a:lvl6pPr>
            <a:lvl7pPr marL="3938687" indent="0">
              <a:buNone/>
              <a:defRPr sz="1300"/>
            </a:lvl7pPr>
            <a:lvl8pPr marL="4595134" indent="0">
              <a:buNone/>
              <a:defRPr sz="1300"/>
            </a:lvl8pPr>
            <a:lvl9pPr marL="52515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215208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7"/>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1971517" y="1388957"/>
            <a:ext cx="6035040" cy="9326880"/>
          </a:xfrm>
        </p:spPr>
        <p:txBody>
          <a:bodyPr/>
          <a:lstStyle>
            <a:lvl1pPr marL="0" indent="0">
              <a:buNone/>
              <a:defRPr sz="4600"/>
            </a:lvl1pPr>
            <a:lvl2pPr marL="656448" indent="0">
              <a:buNone/>
              <a:defRPr sz="4000"/>
            </a:lvl2pPr>
            <a:lvl3pPr marL="1312896" indent="0">
              <a:buNone/>
              <a:defRPr sz="3400"/>
            </a:lvl3pPr>
            <a:lvl4pPr marL="1969343" indent="0">
              <a:buNone/>
              <a:defRPr sz="2900"/>
            </a:lvl4pPr>
            <a:lvl5pPr marL="2625791" indent="0">
              <a:buNone/>
              <a:defRPr sz="2900"/>
            </a:lvl5pPr>
            <a:lvl6pPr marL="3282239" indent="0">
              <a:buNone/>
              <a:defRPr sz="2900"/>
            </a:lvl6pPr>
            <a:lvl7pPr marL="3938687" indent="0">
              <a:buNone/>
              <a:defRPr sz="2900"/>
            </a:lvl7pPr>
            <a:lvl8pPr marL="4595134" indent="0">
              <a:buNone/>
              <a:defRPr sz="2900"/>
            </a:lvl8pPr>
            <a:lvl9pPr marL="5251582" indent="0">
              <a:buNone/>
              <a:defRPr sz="2900"/>
            </a:lvl9pPr>
          </a:lstStyle>
          <a:p>
            <a:endParaRPr lang="en-US"/>
          </a:p>
        </p:txBody>
      </p:sp>
      <p:sp>
        <p:nvSpPr>
          <p:cNvPr id="4" name="Text Placeholder 3"/>
          <p:cNvSpPr>
            <a:spLocks noGrp="1"/>
          </p:cNvSpPr>
          <p:nvPr>
            <p:ph type="body" sz="half" idx="2"/>
          </p:nvPr>
        </p:nvSpPr>
        <p:spPr>
          <a:xfrm>
            <a:off x="1971517" y="12165967"/>
            <a:ext cx="6035040" cy="1824353"/>
          </a:xfrm>
        </p:spPr>
        <p:txBody>
          <a:bodyPr/>
          <a:lstStyle>
            <a:lvl1pPr marL="0" indent="0">
              <a:buNone/>
              <a:defRPr sz="2000"/>
            </a:lvl1pPr>
            <a:lvl2pPr marL="656448" indent="0">
              <a:buNone/>
              <a:defRPr sz="1700"/>
            </a:lvl2pPr>
            <a:lvl3pPr marL="1312896" indent="0">
              <a:buNone/>
              <a:defRPr sz="1400"/>
            </a:lvl3pPr>
            <a:lvl4pPr marL="1969343" indent="0">
              <a:buNone/>
              <a:defRPr sz="1300"/>
            </a:lvl4pPr>
            <a:lvl5pPr marL="2625791" indent="0">
              <a:buNone/>
              <a:defRPr sz="1300"/>
            </a:lvl5pPr>
            <a:lvl6pPr marL="3282239" indent="0">
              <a:buNone/>
              <a:defRPr sz="1300"/>
            </a:lvl6pPr>
            <a:lvl7pPr marL="3938687" indent="0">
              <a:buNone/>
              <a:defRPr sz="1300"/>
            </a:lvl7pPr>
            <a:lvl8pPr marL="4595134" indent="0">
              <a:buNone/>
              <a:defRPr sz="1300"/>
            </a:lvl8pPr>
            <a:lvl9pPr marL="52515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440707-677D-0E46-9B93-60200316BFF9}" type="datetimeFigureOut">
              <a:rPr lang="en-US" smtClean="0"/>
              <a:t>8/23/15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E1A47-60EA-4449-B704-8D7E8FB724C2}" type="slidenum">
              <a:rPr lang="en-US" smtClean="0"/>
              <a:t>‹#›</a:t>
            </a:fld>
            <a:endParaRPr lang="en-US"/>
          </a:p>
        </p:txBody>
      </p:sp>
    </p:spTree>
    <p:extLst>
      <p:ext uri="{BB962C8B-B14F-4D97-AF65-F5344CB8AC3E}">
        <p14:creationId xmlns:p14="http://schemas.microsoft.com/office/powerpoint/2010/main" val="926773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2"/>
            <a:ext cx="9052560" cy="2590800"/>
          </a:xfrm>
          <a:prstGeom prst="rect">
            <a:avLst/>
          </a:prstGeom>
        </p:spPr>
        <p:txBody>
          <a:bodyPr vert="horz" lIns="131290" tIns="65645" rIns="131290" bIns="6564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3627123"/>
            <a:ext cx="9052560" cy="10258849"/>
          </a:xfrm>
          <a:prstGeom prst="rect">
            <a:avLst/>
          </a:prstGeom>
        </p:spPr>
        <p:txBody>
          <a:bodyPr vert="horz" lIns="131290" tIns="65645" rIns="131290" bIns="656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14407728"/>
            <a:ext cx="2346960" cy="827617"/>
          </a:xfrm>
          <a:prstGeom prst="rect">
            <a:avLst/>
          </a:prstGeom>
        </p:spPr>
        <p:txBody>
          <a:bodyPr vert="horz" lIns="131290" tIns="65645" rIns="131290" bIns="65645" rtlCol="0" anchor="ctr"/>
          <a:lstStyle>
            <a:lvl1pPr algn="l">
              <a:defRPr sz="1700">
                <a:solidFill>
                  <a:schemeClr val="tx1">
                    <a:tint val="75000"/>
                  </a:schemeClr>
                </a:solidFill>
              </a:defRPr>
            </a:lvl1pPr>
          </a:lstStyle>
          <a:p>
            <a:fld id="{4A440707-677D-0E46-9B93-60200316BFF9}" type="datetimeFigureOut">
              <a:rPr lang="en-US" smtClean="0"/>
              <a:t>8/23/15</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31290" tIns="65645" rIns="131290" bIns="65645"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31290" tIns="65645" rIns="131290" bIns="65645" rtlCol="0" anchor="ctr"/>
          <a:lstStyle>
            <a:lvl1pPr algn="r">
              <a:defRPr sz="1700">
                <a:solidFill>
                  <a:schemeClr val="tx1">
                    <a:tint val="75000"/>
                  </a:schemeClr>
                </a:solidFill>
              </a:defRPr>
            </a:lvl1pPr>
          </a:lstStyle>
          <a:p>
            <a:fld id="{72BE1A47-60EA-4449-B704-8D7E8FB724C2}" type="slidenum">
              <a:rPr lang="en-US" smtClean="0"/>
              <a:t>‹#›</a:t>
            </a:fld>
            <a:endParaRPr lang="en-US"/>
          </a:p>
        </p:txBody>
      </p:sp>
    </p:spTree>
    <p:extLst>
      <p:ext uri="{BB962C8B-B14F-4D97-AF65-F5344CB8AC3E}">
        <p14:creationId xmlns:p14="http://schemas.microsoft.com/office/powerpoint/2010/main" val="131251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6448" rtl="0" eaLnBrk="1" latinLnBrk="0" hangingPunct="1">
        <a:spcBef>
          <a:spcPct val="0"/>
        </a:spcBef>
        <a:buNone/>
        <a:defRPr sz="6300" kern="1200">
          <a:solidFill>
            <a:schemeClr val="tx1"/>
          </a:solidFill>
          <a:latin typeface="+mj-lt"/>
          <a:ea typeface="+mj-ea"/>
          <a:cs typeface="+mj-cs"/>
        </a:defRPr>
      </a:lvl1pPr>
    </p:titleStyle>
    <p:bodyStyle>
      <a:lvl1pPr marL="492336" indent="-492336" algn="l" defTabSz="656448" rtl="0" eaLnBrk="1" latinLnBrk="0" hangingPunct="1">
        <a:spcBef>
          <a:spcPct val="20000"/>
        </a:spcBef>
        <a:buFont typeface="Arial"/>
        <a:buChar char="•"/>
        <a:defRPr sz="4600" kern="1200">
          <a:solidFill>
            <a:schemeClr val="tx1"/>
          </a:solidFill>
          <a:latin typeface="+mn-lt"/>
          <a:ea typeface="+mn-ea"/>
          <a:cs typeface="+mn-cs"/>
        </a:defRPr>
      </a:lvl1pPr>
      <a:lvl2pPr marL="1066728" indent="-410280" algn="l" defTabSz="656448" rtl="0" eaLnBrk="1" latinLnBrk="0" hangingPunct="1">
        <a:spcBef>
          <a:spcPct val="20000"/>
        </a:spcBef>
        <a:buFont typeface="Arial"/>
        <a:buChar char="–"/>
        <a:defRPr sz="4000" kern="1200">
          <a:solidFill>
            <a:schemeClr val="tx1"/>
          </a:solidFill>
          <a:latin typeface="+mn-lt"/>
          <a:ea typeface="+mn-ea"/>
          <a:cs typeface="+mn-cs"/>
        </a:defRPr>
      </a:lvl2pPr>
      <a:lvl3pPr marL="1641119" indent="-328224" algn="l" defTabSz="656448" rtl="0" eaLnBrk="1" latinLnBrk="0" hangingPunct="1">
        <a:spcBef>
          <a:spcPct val="20000"/>
        </a:spcBef>
        <a:buFont typeface="Arial"/>
        <a:buChar char="•"/>
        <a:defRPr sz="3400" kern="1200">
          <a:solidFill>
            <a:schemeClr val="tx1"/>
          </a:solidFill>
          <a:latin typeface="+mn-lt"/>
          <a:ea typeface="+mn-ea"/>
          <a:cs typeface="+mn-cs"/>
        </a:defRPr>
      </a:lvl3pPr>
      <a:lvl4pPr marL="2297567" indent="-328224" algn="l" defTabSz="656448" rtl="0" eaLnBrk="1" latinLnBrk="0" hangingPunct="1">
        <a:spcBef>
          <a:spcPct val="20000"/>
        </a:spcBef>
        <a:buFont typeface="Arial"/>
        <a:buChar char="–"/>
        <a:defRPr sz="2900" kern="1200">
          <a:solidFill>
            <a:schemeClr val="tx1"/>
          </a:solidFill>
          <a:latin typeface="+mn-lt"/>
          <a:ea typeface="+mn-ea"/>
          <a:cs typeface="+mn-cs"/>
        </a:defRPr>
      </a:lvl4pPr>
      <a:lvl5pPr marL="2954015" indent="-328224" algn="l" defTabSz="656448" rtl="0" eaLnBrk="1" latinLnBrk="0" hangingPunct="1">
        <a:spcBef>
          <a:spcPct val="20000"/>
        </a:spcBef>
        <a:buFont typeface="Arial"/>
        <a:buChar char="»"/>
        <a:defRPr sz="2900" kern="1200">
          <a:solidFill>
            <a:schemeClr val="tx1"/>
          </a:solidFill>
          <a:latin typeface="+mn-lt"/>
          <a:ea typeface="+mn-ea"/>
          <a:cs typeface="+mn-cs"/>
        </a:defRPr>
      </a:lvl5pPr>
      <a:lvl6pPr marL="3610463" indent="-328224" algn="l" defTabSz="656448" rtl="0" eaLnBrk="1" latinLnBrk="0" hangingPunct="1">
        <a:spcBef>
          <a:spcPct val="20000"/>
        </a:spcBef>
        <a:buFont typeface="Arial"/>
        <a:buChar char="•"/>
        <a:defRPr sz="2900" kern="1200">
          <a:solidFill>
            <a:schemeClr val="tx1"/>
          </a:solidFill>
          <a:latin typeface="+mn-lt"/>
          <a:ea typeface="+mn-ea"/>
          <a:cs typeface="+mn-cs"/>
        </a:defRPr>
      </a:lvl6pPr>
      <a:lvl7pPr marL="4266910" indent="-328224" algn="l" defTabSz="656448" rtl="0" eaLnBrk="1" latinLnBrk="0" hangingPunct="1">
        <a:spcBef>
          <a:spcPct val="20000"/>
        </a:spcBef>
        <a:buFont typeface="Arial"/>
        <a:buChar char="•"/>
        <a:defRPr sz="2900" kern="1200">
          <a:solidFill>
            <a:schemeClr val="tx1"/>
          </a:solidFill>
          <a:latin typeface="+mn-lt"/>
          <a:ea typeface="+mn-ea"/>
          <a:cs typeface="+mn-cs"/>
        </a:defRPr>
      </a:lvl7pPr>
      <a:lvl8pPr marL="4923358" indent="-328224" algn="l" defTabSz="656448" rtl="0" eaLnBrk="1" latinLnBrk="0" hangingPunct="1">
        <a:spcBef>
          <a:spcPct val="20000"/>
        </a:spcBef>
        <a:buFont typeface="Arial"/>
        <a:buChar char="•"/>
        <a:defRPr sz="2900" kern="1200">
          <a:solidFill>
            <a:schemeClr val="tx1"/>
          </a:solidFill>
          <a:latin typeface="+mn-lt"/>
          <a:ea typeface="+mn-ea"/>
          <a:cs typeface="+mn-cs"/>
        </a:defRPr>
      </a:lvl8pPr>
      <a:lvl9pPr marL="5579806" indent="-328224" algn="l" defTabSz="656448"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6448" rtl="0" eaLnBrk="1" latinLnBrk="0" hangingPunct="1">
        <a:defRPr sz="2600" kern="1200">
          <a:solidFill>
            <a:schemeClr val="tx1"/>
          </a:solidFill>
          <a:latin typeface="+mn-lt"/>
          <a:ea typeface="+mn-ea"/>
          <a:cs typeface="+mn-cs"/>
        </a:defRPr>
      </a:lvl1pPr>
      <a:lvl2pPr marL="656448" algn="l" defTabSz="656448" rtl="0" eaLnBrk="1" latinLnBrk="0" hangingPunct="1">
        <a:defRPr sz="2600" kern="1200">
          <a:solidFill>
            <a:schemeClr val="tx1"/>
          </a:solidFill>
          <a:latin typeface="+mn-lt"/>
          <a:ea typeface="+mn-ea"/>
          <a:cs typeface="+mn-cs"/>
        </a:defRPr>
      </a:lvl2pPr>
      <a:lvl3pPr marL="1312896" algn="l" defTabSz="656448" rtl="0" eaLnBrk="1" latinLnBrk="0" hangingPunct="1">
        <a:defRPr sz="2600" kern="1200">
          <a:solidFill>
            <a:schemeClr val="tx1"/>
          </a:solidFill>
          <a:latin typeface="+mn-lt"/>
          <a:ea typeface="+mn-ea"/>
          <a:cs typeface="+mn-cs"/>
        </a:defRPr>
      </a:lvl3pPr>
      <a:lvl4pPr marL="1969343" algn="l" defTabSz="656448" rtl="0" eaLnBrk="1" latinLnBrk="0" hangingPunct="1">
        <a:defRPr sz="2600" kern="1200">
          <a:solidFill>
            <a:schemeClr val="tx1"/>
          </a:solidFill>
          <a:latin typeface="+mn-lt"/>
          <a:ea typeface="+mn-ea"/>
          <a:cs typeface="+mn-cs"/>
        </a:defRPr>
      </a:lvl4pPr>
      <a:lvl5pPr marL="2625791" algn="l" defTabSz="656448" rtl="0" eaLnBrk="1" latinLnBrk="0" hangingPunct="1">
        <a:defRPr sz="2600" kern="1200">
          <a:solidFill>
            <a:schemeClr val="tx1"/>
          </a:solidFill>
          <a:latin typeface="+mn-lt"/>
          <a:ea typeface="+mn-ea"/>
          <a:cs typeface="+mn-cs"/>
        </a:defRPr>
      </a:lvl5pPr>
      <a:lvl6pPr marL="3282239" algn="l" defTabSz="656448" rtl="0" eaLnBrk="1" latinLnBrk="0" hangingPunct="1">
        <a:defRPr sz="2600" kern="1200">
          <a:solidFill>
            <a:schemeClr val="tx1"/>
          </a:solidFill>
          <a:latin typeface="+mn-lt"/>
          <a:ea typeface="+mn-ea"/>
          <a:cs typeface="+mn-cs"/>
        </a:defRPr>
      </a:lvl6pPr>
      <a:lvl7pPr marL="3938687" algn="l" defTabSz="656448" rtl="0" eaLnBrk="1" latinLnBrk="0" hangingPunct="1">
        <a:defRPr sz="2600" kern="1200">
          <a:solidFill>
            <a:schemeClr val="tx1"/>
          </a:solidFill>
          <a:latin typeface="+mn-lt"/>
          <a:ea typeface="+mn-ea"/>
          <a:cs typeface="+mn-cs"/>
        </a:defRPr>
      </a:lvl7pPr>
      <a:lvl8pPr marL="4595134" algn="l" defTabSz="656448" rtl="0" eaLnBrk="1" latinLnBrk="0" hangingPunct="1">
        <a:defRPr sz="2600" kern="1200">
          <a:solidFill>
            <a:schemeClr val="tx1"/>
          </a:solidFill>
          <a:latin typeface="+mn-lt"/>
          <a:ea typeface="+mn-ea"/>
          <a:cs typeface="+mn-cs"/>
        </a:defRPr>
      </a:lvl8pPr>
      <a:lvl9pPr marL="5251582" algn="l" defTabSz="656448"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62974" y="11020528"/>
            <a:ext cx="4312128" cy="4095226"/>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sp>
        <p:nvSpPr>
          <p:cNvPr id="33" name="Rectangle 32"/>
          <p:cNvSpPr/>
          <p:nvPr/>
        </p:nvSpPr>
        <p:spPr>
          <a:xfrm>
            <a:off x="5179122" y="11536421"/>
            <a:ext cx="4335720" cy="3579333"/>
          </a:xfrm>
          <a:prstGeom prst="rect">
            <a:avLst/>
          </a:prstGeom>
          <a:solidFill>
            <a:srgbClr val="FFFFFF"/>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noFill/>
            </a:endParaRPr>
          </a:p>
        </p:txBody>
      </p:sp>
      <p:pic>
        <p:nvPicPr>
          <p:cNvPr id="34" name="Picture 33" descr="deverlo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85" y="12482022"/>
            <a:ext cx="2703195" cy="2314796"/>
          </a:xfrm>
          <a:prstGeom prst="rect">
            <a:avLst/>
          </a:prstGeom>
        </p:spPr>
      </p:pic>
      <p:pic>
        <p:nvPicPr>
          <p:cNvPr id="35" name="Picture 34" descr="nocampfirerock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888" y="11629797"/>
            <a:ext cx="3264341" cy="3167021"/>
          </a:xfrm>
          <a:prstGeom prst="rect">
            <a:avLst/>
          </a:prstGeom>
        </p:spPr>
      </p:pic>
      <p:sp>
        <p:nvSpPr>
          <p:cNvPr id="36" name="TextBox 35"/>
          <p:cNvSpPr txBox="1"/>
          <p:nvPr/>
        </p:nvSpPr>
        <p:spPr>
          <a:xfrm>
            <a:off x="562974" y="14836991"/>
            <a:ext cx="4312128" cy="288113"/>
          </a:xfrm>
          <a:prstGeom prst="rect">
            <a:avLst/>
          </a:prstGeom>
          <a:solidFill>
            <a:schemeClr val="tx1"/>
          </a:solidFill>
        </p:spPr>
        <p:txBody>
          <a:bodyPr wrap="square" rtlCol="0">
            <a:spAutoFit/>
          </a:bodyPr>
          <a:lstStyle/>
          <a:p>
            <a:pPr algn="ctr">
              <a:lnSpc>
                <a:spcPts val="1400"/>
              </a:lnSpc>
            </a:pPr>
            <a:r>
              <a:rPr lang="en-US" sz="1800" b="1">
                <a:solidFill>
                  <a:schemeClr val="bg1"/>
                </a:solidFill>
              </a:rPr>
              <a:t>Fire ring at a developed recreation site</a:t>
            </a:r>
          </a:p>
        </p:txBody>
      </p:sp>
      <p:sp>
        <p:nvSpPr>
          <p:cNvPr id="37" name="TextBox 36"/>
          <p:cNvSpPr txBox="1"/>
          <p:nvPr/>
        </p:nvSpPr>
        <p:spPr>
          <a:xfrm>
            <a:off x="5169499" y="14826364"/>
            <a:ext cx="4335720" cy="288113"/>
          </a:xfrm>
          <a:prstGeom prst="rect">
            <a:avLst/>
          </a:prstGeom>
          <a:solidFill>
            <a:schemeClr val="tx1"/>
          </a:solidFill>
        </p:spPr>
        <p:txBody>
          <a:bodyPr wrap="square" rtlCol="0">
            <a:spAutoFit/>
          </a:bodyPr>
          <a:lstStyle/>
          <a:p>
            <a:pPr algn="ctr">
              <a:lnSpc>
                <a:spcPts val="1400"/>
              </a:lnSpc>
            </a:pPr>
            <a:r>
              <a:rPr lang="en-US" sz="1800" b="1">
                <a:solidFill>
                  <a:schemeClr val="bg1"/>
                </a:solidFill>
              </a:rPr>
              <a:t>Fire ring at a dispersed camping site</a:t>
            </a:r>
          </a:p>
        </p:txBody>
      </p:sp>
      <p:pic>
        <p:nvPicPr>
          <p:cNvPr id="38" name="Picture 37" descr="backpackstovegree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20" y="11205141"/>
            <a:ext cx="1125401" cy="1372507"/>
          </a:xfrm>
          <a:prstGeom prst="rect">
            <a:avLst/>
          </a:prstGeom>
        </p:spPr>
      </p:pic>
      <p:pic>
        <p:nvPicPr>
          <p:cNvPr id="39" name="Picture 38" descr="gasstovegre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5117" y="11301810"/>
            <a:ext cx="1754611" cy="1275838"/>
          </a:xfrm>
          <a:prstGeom prst="rect">
            <a:avLst/>
          </a:prstGeom>
        </p:spPr>
      </p:pic>
      <p:pic>
        <p:nvPicPr>
          <p:cNvPr id="40" name="Picture 39" descr="lanterngree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9461" y="11205141"/>
            <a:ext cx="762359" cy="1372507"/>
          </a:xfrm>
          <a:prstGeom prst="rect">
            <a:avLst/>
          </a:prstGeom>
        </p:spPr>
      </p:pic>
      <p:sp>
        <p:nvSpPr>
          <p:cNvPr id="41" name="Content Placeholder 2"/>
          <p:cNvSpPr txBox="1">
            <a:spLocks/>
          </p:cNvSpPr>
          <p:nvPr/>
        </p:nvSpPr>
        <p:spPr>
          <a:xfrm>
            <a:off x="562974" y="6604046"/>
            <a:ext cx="4312128" cy="4601095"/>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300"/>
              </a:lnSpc>
              <a:spcBef>
                <a:spcPts val="600"/>
              </a:spcBef>
              <a:buNone/>
              <a:tabLst>
                <a:tab pos="1855788" algn="l"/>
              </a:tabLst>
            </a:pPr>
            <a:r>
              <a:rPr lang="en-US" sz="1800" dirty="0"/>
              <a:t>Campfires are only allowed in established metal fire rings within developed areas such as campgrounds. You may have wood and charcoal fires, charcoal grills, and portable braziers, but they must be placed in an established metal fire ring before use.</a:t>
            </a:r>
          </a:p>
          <a:p>
            <a:pPr marL="0" indent="0">
              <a:lnSpc>
                <a:spcPts val="2300"/>
              </a:lnSpc>
              <a:spcBef>
                <a:spcPts val="600"/>
              </a:spcBef>
              <a:buNone/>
              <a:tabLst>
                <a:tab pos="1855788" algn="l"/>
              </a:tabLst>
            </a:pPr>
            <a:r>
              <a:rPr lang="en-US" sz="1800" dirty="0"/>
              <a:t>Campfires are </a:t>
            </a:r>
            <a:r>
              <a:rPr lang="en-US" sz="1800" b="1" dirty="0"/>
              <a:t>NOT ALLOWED </a:t>
            </a:r>
            <a:r>
              <a:rPr lang="en-US" sz="1800" dirty="0"/>
              <a:t>in the following developed sites due to the extreme fire potential:</a:t>
            </a:r>
          </a:p>
          <a:p>
            <a:pPr marL="223838" indent="-223838">
              <a:lnSpc>
                <a:spcPts val="2300"/>
              </a:lnSpc>
              <a:spcBef>
                <a:spcPts val="600"/>
              </a:spcBef>
              <a:tabLst>
                <a:tab pos="1855788" algn="l"/>
              </a:tabLst>
            </a:pPr>
            <a:r>
              <a:rPr lang="en-US" sz="1800" dirty="0"/>
              <a:t>Name Recreation area</a:t>
            </a:r>
          </a:p>
          <a:p>
            <a:pPr marL="223838" indent="-223838">
              <a:lnSpc>
                <a:spcPts val="2300"/>
              </a:lnSpc>
              <a:spcBef>
                <a:spcPts val="600"/>
              </a:spcBef>
              <a:tabLst>
                <a:tab pos="1855788" algn="l"/>
              </a:tabLst>
            </a:pPr>
            <a:r>
              <a:rPr lang="en-US" sz="1800" dirty="0"/>
              <a:t>Name Recreation Area</a:t>
            </a:r>
          </a:p>
          <a:p>
            <a:pPr marL="223838" indent="-223838">
              <a:lnSpc>
                <a:spcPts val="2300"/>
              </a:lnSpc>
              <a:spcBef>
                <a:spcPts val="600"/>
              </a:spcBef>
              <a:tabLst>
                <a:tab pos="1855788" algn="l"/>
              </a:tabLst>
            </a:pPr>
            <a:r>
              <a:rPr lang="en-US" sz="1800" dirty="0"/>
              <a:t>Name Recreation Area</a:t>
            </a:r>
          </a:p>
        </p:txBody>
      </p:sp>
      <p:sp>
        <p:nvSpPr>
          <p:cNvPr id="42" name="Content Placeholder 2"/>
          <p:cNvSpPr txBox="1">
            <a:spLocks/>
          </p:cNvSpPr>
          <p:nvPr/>
        </p:nvSpPr>
        <p:spPr>
          <a:xfrm>
            <a:off x="5179122" y="6604046"/>
            <a:ext cx="4335720" cy="287613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600"/>
              </a:spcBef>
              <a:buNone/>
              <a:tabLst>
                <a:tab pos="1855788" algn="l"/>
              </a:tabLst>
            </a:pPr>
            <a:r>
              <a:rPr lang="en-US" sz="1800" b="1" dirty="0"/>
              <a:t>No open fires are allowed </a:t>
            </a:r>
            <a:r>
              <a:rPr lang="en-US" sz="1800" dirty="0"/>
              <a:t>in dispersed, nondeveloped, backcounty areas. Wood and charcoal fires, charcoal grills, and portable braziers are prohibited in these areas. Fires are likewise prohibited in rock fire pits. Only pressurized gas stoves and space heating devices that can be quickly turned off are allowed in these areas. </a:t>
            </a:r>
          </a:p>
          <a:p>
            <a:pPr marL="0" indent="0">
              <a:lnSpc>
                <a:spcPts val="2400"/>
              </a:lnSpc>
              <a:spcBef>
                <a:spcPts val="600"/>
              </a:spcBef>
              <a:buNone/>
              <a:tabLst>
                <a:tab pos="1855788" algn="l"/>
              </a:tabLst>
            </a:pPr>
            <a:r>
              <a:rPr lang="en-US" sz="1400" b="1" dirty="0"/>
              <a:t>Supervisor Order #0000000, (insert Date)</a:t>
            </a:r>
            <a:endParaRPr lang="en-US" sz="1400" dirty="0"/>
          </a:p>
          <a:p>
            <a:pPr marL="0" indent="0">
              <a:lnSpc>
                <a:spcPts val="2400"/>
              </a:lnSpc>
              <a:spcBef>
                <a:spcPts val="0"/>
              </a:spcBef>
              <a:buNone/>
              <a:tabLst>
                <a:tab pos="1909763" algn="l"/>
                <a:tab pos="4008438" algn="l"/>
                <a:tab pos="5564188" algn="l"/>
              </a:tabLst>
            </a:pPr>
            <a:endParaRPr lang="en-US" sz="1800" dirty="0" smtClean="0"/>
          </a:p>
          <a:p>
            <a:pPr marL="0" indent="0">
              <a:lnSpc>
                <a:spcPts val="2400"/>
              </a:lnSpc>
              <a:spcBef>
                <a:spcPts val="600"/>
              </a:spcBef>
              <a:buNone/>
              <a:tabLst>
                <a:tab pos="1909763" algn="l"/>
                <a:tab pos="4008438" algn="l"/>
                <a:tab pos="5564188" algn="l"/>
              </a:tabLst>
            </a:pPr>
            <a:endParaRPr lang="en-US" sz="1800" dirty="0"/>
          </a:p>
        </p:txBody>
      </p:sp>
      <p:pic>
        <p:nvPicPr>
          <p:cNvPr id="43" name="Picture 42" descr="restrictheader.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199" y="309702"/>
            <a:ext cx="9057643" cy="5451359"/>
          </a:xfrm>
          <a:prstGeom prst="rect">
            <a:avLst/>
          </a:prstGeom>
        </p:spPr>
      </p:pic>
      <p:sp>
        <p:nvSpPr>
          <p:cNvPr id="44" name="TextBox 43"/>
          <p:cNvSpPr txBox="1"/>
          <p:nvPr/>
        </p:nvSpPr>
        <p:spPr>
          <a:xfrm>
            <a:off x="457200" y="5801813"/>
            <a:ext cx="9057642" cy="523220"/>
          </a:xfrm>
          <a:prstGeom prst="rect">
            <a:avLst/>
          </a:prstGeom>
          <a:noFill/>
        </p:spPr>
        <p:txBody>
          <a:bodyPr wrap="square" lIns="0" tIns="0" rIns="0" bIns="0" rtlCol="0">
            <a:spAutoFit/>
          </a:bodyPr>
          <a:lstStyle/>
          <a:p>
            <a:pPr algn="ctr"/>
            <a:r>
              <a:rPr lang="en-US" sz="3400" b="1" dirty="0"/>
              <a:t>Open Fire Prohibition on (Name) National Forest</a:t>
            </a:r>
            <a:endParaRPr lang="en-US" sz="3400"/>
          </a:p>
        </p:txBody>
      </p:sp>
      <p:pic>
        <p:nvPicPr>
          <p:cNvPr id="45" name="Picture 44" descr="chec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2109" y="12835129"/>
            <a:ext cx="2195447" cy="1943014"/>
          </a:xfrm>
          <a:prstGeom prst="rect">
            <a:avLst/>
          </a:prstGeom>
        </p:spPr>
      </p:pic>
      <p:sp>
        <p:nvSpPr>
          <p:cNvPr id="46" name="Content Placeholder 2"/>
          <p:cNvSpPr txBox="1">
            <a:spLocks/>
          </p:cNvSpPr>
          <p:nvPr/>
        </p:nvSpPr>
        <p:spPr>
          <a:xfrm>
            <a:off x="5179122" y="9598584"/>
            <a:ext cx="4335720" cy="967734"/>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700"/>
              </a:lnSpc>
              <a:spcBef>
                <a:spcPts val="0"/>
              </a:spcBef>
              <a:buNone/>
              <a:tabLst>
                <a:tab pos="2001838" algn="l"/>
                <a:tab pos="3587750" algn="l"/>
              </a:tabLst>
            </a:pPr>
            <a:r>
              <a:rPr lang="en-US" sz="1400" b="1" dirty="0" err="1"/>
              <a:t>(Insert Name) National Forest</a:t>
            </a:r>
          </a:p>
          <a:p>
            <a:pPr marL="0" indent="0">
              <a:lnSpc>
                <a:spcPts val="1700"/>
              </a:lnSpc>
              <a:spcBef>
                <a:spcPts val="600"/>
              </a:spcBef>
              <a:buNone/>
              <a:tabLst>
                <a:tab pos="2001838" algn="l"/>
                <a:tab pos="3587750" algn="l"/>
              </a:tabLst>
            </a:pPr>
            <a:r>
              <a:rPr lang="en-US" sz="1400" dirty="0" err="1"/>
              <a:t>Street	555-555-5555</a:t>
            </a:r>
          </a:p>
          <a:p>
            <a:pPr marL="0" indent="0">
              <a:lnSpc>
                <a:spcPts val="1700"/>
              </a:lnSpc>
              <a:spcBef>
                <a:spcPts val="0"/>
              </a:spcBef>
              <a:buNone/>
              <a:tabLst>
                <a:tab pos="2001838" algn="l"/>
                <a:tab pos="3587750" algn="l"/>
              </a:tabLst>
            </a:pPr>
            <a:r>
              <a:rPr lang="en-US" sz="1400" dirty="0" err="1"/>
              <a:t>City/State/Zip	TTD 555-555-5555</a:t>
            </a:r>
            <a:endParaRPr lang="en-US" sz="1400" dirty="0"/>
          </a:p>
        </p:txBody>
      </p:sp>
      <p:pic>
        <p:nvPicPr>
          <p:cNvPr id="47" name="Picture 46" descr="2010greenyellow.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14982" y="10600180"/>
            <a:ext cx="770400" cy="820349"/>
          </a:xfrm>
          <a:prstGeom prst="rect">
            <a:avLst/>
          </a:prstGeom>
        </p:spPr>
      </p:pic>
      <p:sp>
        <p:nvSpPr>
          <p:cNvPr id="48" name="Content Placeholder 2"/>
          <p:cNvSpPr txBox="1">
            <a:spLocks/>
          </p:cNvSpPr>
          <p:nvPr/>
        </p:nvSpPr>
        <p:spPr>
          <a:xfrm>
            <a:off x="5949522" y="10626630"/>
            <a:ext cx="3555697" cy="7136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700"/>
              </a:lnSpc>
              <a:spcBef>
                <a:spcPts val="0"/>
              </a:spcBef>
              <a:buNone/>
              <a:tabLst>
                <a:tab pos="2451100" algn="l"/>
                <a:tab pos="3587750" algn="l"/>
              </a:tabLst>
            </a:pPr>
            <a:r>
              <a:rPr lang="en-US" sz="1400" b="1" dirty="0" smtClean="0"/>
              <a:t>United States Department of Agriculture</a:t>
            </a:r>
          </a:p>
          <a:p>
            <a:pPr marL="0" indent="0">
              <a:lnSpc>
                <a:spcPts val="1700"/>
              </a:lnSpc>
              <a:spcBef>
                <a:spcPts val="0"/>
              </a:spcBef>
              <a:buNone/>
              <a:tabLst>
                <a:tab pos="2451100" algn="l"/>
                <a:tab pos="3587750" algn="l"/>
              </a:tabLst>
            </a:pPr>
            <a:r>
              <a:rPr lang="en-US" sz="1400" b="1" dirty="0" smtClean="0"/>
              <a:t>Forest Service </a:t>
            </a:r>
          </a:p>
          <a:p>
            <a:pPr marL="0" indent="0">
              <a:lnSpc>
                <a:spcPts val="1700"/>
              </a:lnSpc>
              <a:spcBef>
                <a:spcPts val="300"/>
              </a:spcBef>
              <a:buNone/>
              <a:tabLst>
                <a:tab pos="2451100" algn="l"/>
                <a:tab pos="3587750" algn="l"/>
              </a:tabLst>
            </a:pPr>
            <a:r>
              <a:rPr lang="en-US" sz="1100" dirty="0"/>
              <a:t>USDA is an equal opportunity provider, employer, and lender.</a:t>
            </a:r>
          </a:p>
        </p:txBody>
      </p:sp>
      <p:pic>
        <p:nvPicPr>
          <p:cNvPr id="49" name="Picture 48" descr="xdono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6924" y="12202871"/>
            <a:ext cx="2180182" cy="2547050"/>
          </a:xfrm>
          <a:prstGeom prst="rect">
            <a:avLst/>
          </a:prstGeom>
        </p:spPr>
      </p:pic>
      <p:sp>
        <p:nvSpPr>
          <p:cNvPr id="21" name="TextBox 20"/>
          <p:cNvSpPr txBox="1"/>
          <p:nvPr/>
        </p:nvSpPr>
        <p:spPr>
          <a:xfrm>
            <a:off x="4430378" y="667938"/>
            <a:ext cx="5046728" cy="938718"/>
          </a:xfrm>
          <a:prstGeom prst="rect">
            <a:avLst/>
          </a:prstGeom>
          <a:noFill/>
        </p:spPr>
        <p:txBody>
          <a:bodyPr wrap="square" lIns="0" tIns="0" rIns="0" bIns="0" rtlCol="0">
            <a:spAutoFit/>
          </a:bodyPr>
          <a:lstStyle/>
          <a:p>
            <a:pPr>
              <a:lnSpc>
                <a:spcPts val="3600"/>
              </a:lnSpc>
            </a:pPr>
            <a:r>
              <a:rPr lang="en-US" sz="3600" b="1">
                <a:latin typeface="Arial"/>
                <a:cs typeface="Arial"/>
              </a:rPr>
              <a:t>NAME OF</a:t>
            </a:r>
          </a:p>
          <a:p>
            <a:pPr>
              <a:lnSpc>
                <a:spcPts val="3600"/>
              </a:lnSpc>
            </a:pPr>
            <a:r>
              <a:rPr lang="en-US" sz="3600" b="1">
                <a:latin typeface="Arial"/>
                <a:cs typeface="Arial"/>
              </a:rPr>
              <a:t>NATIONAL FOREST</a:t>
            </a:r>
          </a:p>
        </p:txBody>
      </p:sp>
      <p:sp>
        <p:nvSpPr>
          <p:cNvPr id="22" name="TextBox 21"/>
          <p:cNvSpPr txBox="1"/>
          <p:nvPr/>
        </p:nvSpPr>
        <p:spPr>
          <a:xfrm rot="16200000">
            <a:off x="-471771" y="14118660"/>
            <a:ext cx="1835102" cy="123111"/>
          </a:xfrm>
          <a:prstGeom prst="rect">
            <a:avLst/>
          </a:prstGeom>
          <a:noFill/>
        </p:spPr>
        <p:txBody>
          <a:bodyPr wrap="square" lIns="0" tIns="0" rIns="0" bIns="0" rtlCol="0">
            <a:spAutoFit/>
          </a:bodyPr>
          <a:lstStyle/>
          <a:p>
            <a:r>
              <a:rPr lang="sv-SE" sz="800"/>
              <a:t>2015_08_21nf_restrict11x17.pptx</a:t>
            </a:r>
            <a:endParaRPr lang="en-US" sz="800"/>
          </a:p>
        </p:txBody>
      </p:sp>
    </p:spTree>
    <p:extLst>
      <p:ext uri="{BB962C8B-B14F-4D97-AF65-F5344CB8AC3E}">
        <p14:creationId xmlns:p14="http://schemas.microsoft.com/office/powerpoint/2010/main" val="401289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1021</TotalTime>
  <Words>261</Words>
  <Application>Microsoft Macintosh PowerPoint</Application>
  <PresentationFormat>Custom</PresentationFormat>
  <Paragraphs>21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US Forest Service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Gwen Hensley</dc:creator>
  <cp:keywords/>
  <dc:description/>
  <cp:lastModifiedBy>Gwen Hensley</cp:lastModifiedBy>
  <cp:revision>102</cp:revision>
  <cp:lastPrinted>2015-07-18T02:03:22Z</cp:lastPrinted>
  <dcterms:created xsi:type="dcterms:W3CDTF">2014-07-14T21:25:16Z</dcterms:created>
  <dcterms:modified xsi:type="dcterms:W3CDTF">2015-08-24T05:01:58Z</dcterms:modified>
  <cp:category/>
</cp:coreProperties>
</file>