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605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4" d="100"/>
          <a:sy n="54" d="100"/>
        </p:scale>
        <p:origin x="-2528" y="-296"/>
      </p:cViewPr>
      <p:guideLst>
        <p:guide orient="horz" pos="3168"/>
        <p:guide pos="2448"/>
      </p:guideLst>
    </p:cSldViewPr>
  </p:slid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494B7-EF89-E542-8AF2-354C75DB1701}" type="datetimeFigureOut">
              <a:t>8/23/15</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A4899-FEA7-674D-BF3E-509D7D000F29}" type="slidenum">
              <a:t>‹#›</a:t>
            </a:fld>
            <a:endParaRPr lang="en-US"/>
          </a:p>
        </p:txBody>
      </p:sp>
    </p:spTree>
    <p:extLst>
      <p:ext uri="{BB962C8B-B14F-4D97-AF65-F5344CB8AC3E}">
        <p14:creationId xmlns:p14="http://schemas.microsoft.com/office/powerpoint/2010/main" val="369516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This flyer is designed for posting</a:t>
            </a:r>
            <a:r>
              <a:rPr lang="en-US" baseline="0"/>
              <a:t> on recreation area bulletin boards, agency offices and visitor centers and other locations forest visitors will see it. It can also be used as a handout when on patrol. </a:t>
            </a:r>
            <a:r>
              <a:rPr lang="en-US"/>
              <a:t>You can select the text and change the wording. You can add the recreation sites where fires are allowed/prohibited. This 11x17 poster is designed for posting</a:t>
            </a:r>
            <a:r>
              <a:rPr lang="en-US" baseline="0"/>
              <a:t> on recreation area bulletin boards, agency offices and visitor centers and other locations forest visitors will see it. </a:t>
            </a:r>
            <a:r>
              <a:rPr lang="en-US"/>
              <a:t>You can select the text and change the wording and artwork;</a:t>
            </a:r>
            <a:r>
              <a:rPr lang="en-US" baseline="0"/>
              <a:t> open the restrictart.pptx file and copy/paste/resize what you need. </a:t>
            </a:r>
            <a:r>
              <a:rPr lang="en-US"/>
              <a:t>You can add the recreation sites where fires are allowed/prohibited.</a:t>
            </a:r>
            <a:r>
              <a:rPr lang="en-US" baseline="0"/>
              <a:t> Always be sure to get permission when using a cooperator logo.</a:t>
            </a:r>
            <a:endParaRPr lang="en-US"/>
          </a:p>
        </p:txBody>
      </p:sp>
      <p:sp>
        <p:nvSpPr>
          <p:cNvPr id="4" name="Slide Number Placeholder 3"/>
          <p:cNvSpPr>
            <a:spLocks noGrp="1"/>
          </p:cNvSpPr>
          <p:nvPr>
            <p:ph type="sldNum" sz="quarter" idx="10"/>
          </p:nvPr>
        </p:nvSpPr>
        <p:spPr/>
        <p:txBody>
          <a:bodyPr/>
          <a:lstStyle/>
          <a:p>
            <a:fld id="{A95A4899-FEA7-674D-BF3E-509D7D000F29}" type="slidenum">
              <a:t>1</a:t>
            </a:fld>
            <a:endParaRPr lang="en-US"/>
          </a:p>
        </p:txBody>
      </p:sp>
    </p:spTree>
    <p:extLst>
      <p:ext uri="{BB962C8B-B14F-4D97-AF65-F5344CB8AC3E}">
        <p14:creationId xmlns:p14="http://schemas.microsoft.com/office/powerpoint/2010/main" val="121592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82800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8432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7372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69049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7793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440707-677D-0E46-9B93-60200316BFF9}" type="datetimeFigureOut">
              <a:rPr lang="en-US" smtClean="0"/>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72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40707-677D-0E46-9B93-60200316BFF9}" type="datetimeFigureOut">
              <a:rPr lang="en-US" smtClean="0"/>
              <a:t>8/23/15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7467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40707-677D-0E46-9B93-60200316BFF9}" type="datetimeFigureOut">
              <a:rPr lang="en-US" smtClean="0"/>
              <a:t>8/23/15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27625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0707-677D-0E46-9B93-60200316BFF9}" type="datetimeFigureOut">
              <a:rPr lang="en-US" smtClean="0"/>
              <a:t>8/23/15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30401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5208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26773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4A440707-677D-0E46-9B93-60200316BFF9}" type="datetimeFigureOut">
              <a:rPr lang="en-US" smtClean="0"/>
              <a:t>8/23/15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2BE1A47-60EA-4449-B704-8D7E8FB724C2}" type="slidenum">
              <a:rPr lang="en-US" smtClean="0"/>
              <a:t>‹#›</a:t>
            </a:fld>
            <a:endParaRPr lang="en-US"/>
          </a:p>
        </p:txBody>
      </p:sp>
    </p:spTree>
    <p:extLst>
      <p:ext uri="{BB962C8B-B14F-4D97-AF65-F5344CB8AC3E}">
        <p14:creationId xmlns:p14="http://schemas.microsoft.com/office/powerpoint/2010/main" val="131251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18656" y="7281527"/>
            <a:ext cx="3987129" cy="2344841"/>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20" name="Rectangle 19"/>
          <p:cNvSpPr/>
          <p:nvPr/>
        </p:nvSpPr>
        <p:spPr>
          <a:xfrm>
            <a:off x="4578057" y="7281527"/>
            <a:ext cx="2777848" cy="2351133"/>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pic>
        <p:nvPicPr>
          <p:cNvPr id="17" name="Picture 16" descr="deverlo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444868"/>
            <a:ext cx="2140985" cy="1833365"/>
          </a:xfrm>
          <a:prstGeom prst="rect">
            <a:avLst/>
          </a:prstGeom>
        </p:spPr>
      </p:pic>
      <p:pic>
        <p:nvPicPr>
          <p:cNvPr id="26" name="Picture 25" descr="nocampfireroc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057" y="7444868"/>
            <a:ext cx="1689841" cy="1639462"/>
          </a:xfrm>
          <a:prstGeom prst="rect">
            <a:avLst/>
          </a:prstGeom>
        </p:spPr>
      </p:pic>
      <p:sp>
        <p:nvSpPr>
          <p:cNvPr id="5" name="TextBox 4"/>
          <p:cNvSpPr txBox="1"/>
          <p:nvPr/>
        </p:nvSpPr>
        <p:spPr>
          <a:xfrm>
            <a:off x="418657" y="9375017"/>
            <a:ext cx="3987128" cy="251351"/>
          </a:xfrm>
          <a:prstGeom prst="rect">
            <a:avLst/>
          </a:prstGeom>
          <a:solidFill>
            <a:schemeClr val="tx1"/>
          </a:solidFill>
        </p:spPr>
        <p:txBody>
          <a:bodyPr wrap="square" rtlCol="0">
            <a:spAutoFit/>
          </a:bodyPr>
          <a:lstStyle/>
          <a:p>
            <a:pPr algn="ctr">
              <a:lnSpc>
                <a:spcPts val="1200"/>
              </a:lnSpc>
            </a:pPr>
            <a:r>
              <a:rPr lang="en-US" sz="1200" b="1">
                <a:solidFill>
                  <a:schemeClr val="bg1"/>
                </a:solidFill>
              </a:rPr>
              <a:t>Fire ring at a developed recreation site</a:t>
            </a:r>
          </a:p>
        </p:txBody>
      </p:sp>
      <p:sp>
        <p:nvSpPr>
          <p:cNvPr id="19" name="TextBox 18"/>
          <p:cNvSpPr txBox="1"/>
          <p:nvPr/>
        </p:nvSpPr>
        <p:spPr>
          <a:xfrm>
            <a:off x="4578057" y="9381309"/>
            <a:ext cx="2777848" cy="251351"/>
          </a:xfrm>
          <a:prstGeom prst="rect">
            <a:avLst/>
          </a:prstGeom>
          <a:solidFill>
            <a:schemeClr val="tx1"/>
          </a:solidFill>
        </p:spPr>
        <p:txBody>
          <a:bodyPr wrap="square" rtlCol="0">
            <a:spAutoFit/>
          </a:bodyPr>
          <a:lstStyle/>
          <a:p>
            <a:pPr algn="ctr">
              <a:lnSpc>
                <a:spcPts val="1200"/>
              </a:lnSpc>
            </a:pPr>
            <a:r>
              <a:rPr lang="en-US" sz="1200" b="1">
                <a:solidFill>
                  <a:schemeClr val="bg1"/>
                </a:solidFill>
              </a:rPr>
              <a:t>Fire ring at a dispersed camping site</a:t>
            </a:r>
          </a:p>
        </p:txBody>
      </p:sp>
      <p:pic>
        <p:nvPicPr>
          <p:cNvPr id="11" name="Picture 10" descr="backpackstove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3285" y="7504515"/>
            <a:ext cx="650458" cy="793280"/>
          </a:xfrm>
          <a:prstGeom prst="rect">
            <a:avLst/>
          </a:prstGeom>
        </p:spPr>
      </p:pic>
      <p:pic>
        <p:nvPicPr>
          <p:cNvPr id="12" name="Picture 11" descr="gasstovegre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285" y="8410098"/>
            <a:ext cx="1168795" cy="849871"/>
          </a:xfrm>
          <a:prstGeom prst="rect">
            <a:avLst/>
          </a:prstGeom>
        </p:spPr>
      </p:pic>
      <p:pic>
        <p:nvPicPr>
          <p:cNvPr id="13" name="Picture 12" descr="lanterngre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6305" y="7444868"/>
            <a:ext cx="485970" cy="874912"/>
          </a:xfrm>
          <a:prstGeom prst="rect">
            <a:avLst/>
          </a:prstGeom>
        </p:spPr>
      </p:pic>
      <p:sp>
        <p:nvSpPr>
          <p:cNvPr id="24" name="Content Placeholder 2"/>
          <p:cNvSpPr txBox="1">
            <a:spLocks/>
          </p:cNvSpPr>
          <p:nvPr/>
        </p:nvSpPr>
        <p:spPr>
          <a:xfrm>
            <a:off x="418657" y="4716209"/>
            <a:ext cx="3335086" cy="253240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320"/>
              </a:lnSpc>
              <a:spcBef>
                <a:spcPts val="600"/>
              </a:spcBef>
              <a:buNone/>
              <a:tabLst>
                <a:tab pos="1855788" algn="l"/>
              </a:tabLst>
            </a:pPr>
            <a:r>
              <a:rPr lang="en-US" sz="1000" b="1" dirty="0"/>
              <a:t>Supervisor Order #00000000, (Insert date here)</a:t>
            </a:r>
          </a:p>
          <a:p>
            <a:pPr marL="0" indent="0">
              <a:lnSpc>
                <a:spcPts val="1400"/>
              </a:lnSpc>
              <a:spcBef>
                <a:spcPts val="600"/>
              </a:spcBef>
              <a:buNone/>
              <a:tabLst>
                <a:tab pos="1855788" algn="l"/>
              </a:tabLst>
            </a:pPr>
            <a:r>
              <a:rPr lang="en-US" sz="1100" dirty="0"/>
              <a:t>Campfires are only allowed in established metal fire rings within developed areas such as campgrounds. You may have wood and charcoal fires, charcoal grills, and portable braziers, but they must be placed in an established metal fire ring before use.</a:t>
            </a:r>
          </a:p>
          <a:p>
            <a:pPr marL="0" indent="0">
              <a:lnSpc>
                <a:spcPts val="1400"/>
              </a:lnSpc>
              <a:spcBef>
                <a:spcPts val="600"/>
              </a:spcBef>
              <a:buNone/>
              <a:tabLst>
                <a:tab pos="1855788" algn="l"/>
              </a:tabLst>
            </a:pPr>
            <a:r>
              <a:rPr lang="en-US" sz="1100" dirty="0"/>
              <a:t>Campfires are </a:t>
            </a:r>
            <a:r>
              <a:rPr lang="en-US" sz="1100" b="1" dirty="0"/>
              <a:t>NOT ALLOWED </a:t>
            </a:r>
            <a:r>
              <a:rPr lang="en-US" sz="1100" dirty="0"/>
              <a:t>in the following developed sites due to the extreme fire potential:</a:t>
            </a:r>
          </a:p>
          <a:p>
            <a:pPr marL="119063" indent="-119063">
              <a:lnSpc>
                <a:spcPts val="1400"/>
              </a:lnSpc>
              <a:spcBef>
                <a:spcPts val="600"/>
              </a:spcBef>
              <a:tabLst>
                <a:tab pos="1855788" algn="l"/>
              </a:tabLst>
            </a:pPr>
            <a:r>
              <a:rPr lang="en-US" sz="1100" dirty="0"/>
              <a:t>List recreation area</a:t>
            </a:r>
          </a:p>
          <a:p>
            <a:pPr marL="119063" indent="-119063">
              <a:lnSpc>
                <a:spcPts val="1400"/>
              </a:lnSpc>
              <a:spcBef>
                <a:spcPts val="600"/>
              </a:spcBef>
              <a:tabLst>
                <a:tab pos="1855788" algn="l"/>
              </a:tabLst>
            </a:pPr>
            <a:r>
              <a:rPr lang="en-US" sz="1100" dirty="0"/>
              <a:t>List recreation area</a:t>
            </a:r>
          </a:p>
        </p:txBody>
      </p:sp>
      <p:sp>
        <p:nvSpPr>
          <p:cNvPr id="29" name="Content Placeholder 2"/>
          <p:cNvSpPr txBox="1">
            <a:spLocks/>
          </p:cNvSpPr>
          <p:nvPr/>
        </p:nvSpPr>
        <p:spPr>
          <a:xfrm>
            <a:off x="4094915" y="4773693"/>
            <a:ext cx="3260990" cy="113107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400"/>
              </a:lnSpc>
              <a:spcBef>
                <a:spcPts val="600"/>
              </a:spcBef>
              <a:buNone/>
              <a:tabLst>
                <a:tab pos="1855788" algn="l"/>
              </a:tabLst>
            </a:pPr>
            <a:r>
              <a:rPr lang="en-US" sz="1100" b="1" dirty="0"/>
              <a:t>No open fires are allowed </a:t>
            </a:r>
            <a:r>
              <a:rPr lang="en-US" sz="1100" dirty="0"/>
              <a:t>in dispersed, nondeveloped, backcounty areas. Wood and charcoal fires, charcoal grills, and portable braziers are prohibited in these areas. Fires are likewise prohibited in rock fire pits. Only pressurized gas stoves and space heating devices that can be quickly turned off are allowed in these areas. </a:t>
            </a:r>
          </a:p>
          <a:p>
            <a:pPr marL="0" indent="0">
              <a:lnSpc>
                <a:spcPts val="1320"/>
              </a:lnSpc>
              <a:spcBef>
                <a:spcPts val="0"/>
              </a:spcBef>
              <a:buNone/>
              <a:tabLst>
                <a:tab pos="1909763" algn="l"/>
                <a:tab pos="4008438" algn="l"/>
                <a:tab pos="5564188" algn="l"/>
              </a:tabLst>
            </a:pPr>
            <a:endParaRPr lang="en-US" sz="1100" dirty="0" smtClean="0"/>
          </a:p>
          <a:p>
            <a:pPr marL="0" indent="0">
              <a:lnSpc>
                <a:spcPts val="1320"/>
              </a:lnSpc>
              <a:spcBef>
                <a:spcPts val="600"/>
              </a:spcBef>
              <a:buNone/>
              <a:tabLst>
                <a:tab pos="1909763" algn="l"/>
                <a:tab pos="4008438" algn="l"/>
                <a:tab pos="5564188" algn="l"/>
              </a:tabLst>
            </a:pPr>
            <a:endParaRPr lang="en-US" sz="1100" dirty="0"/>
          </a:p>
        </p:txBody>
      </p:sp>
      <p:pic>
        <p:nvPicPr>
          <p:cNvPr id="4" name="Picture 3" descr="restrictheader.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309703"/>
            <a:ext cx="6858000" cy="4127500"/>
          </a:xfrm>
          <a:prstGeom prst="rect">
            <a:avLst/>
          </a:prstGeom>
        </p:spPr>
      </p:pic>
      <p:sp>
        <p:nvSpPr>
          <p:cNvPr id="3" name="TextBox 2"/>
          <p:cNvSpPr txBox="1"/>
          <p:nvPr/>
        </p:nvSpPr>
        <p:spPr>
          <a:xfrm>
            <a:off x="457200" y="4319975"/>
            <a:ext cx="6835718" cy="369332"/>
          </a:xfrm>
          <a:prstGeom prst="rect">
            <a:avLst/>
          </a:prstGeom>
          <a:noFill/>
        </p:spPr>
        <p:txBody>
          <a:bodyPr wrap="square" rtlCol="0">
            <a:spAutoFit/>
          </a:bodyPr>
          <a:lstStyle/>
          <a:p>
            <a:pPr algn="ctr"/>
            <a:r>
              <a:rPr lang="en-US" b="1" dirty="0"/>
              <a:t>Open Fire Prohibition on (Insert name) National Forest</a:t>
            </a:r>
            <a:endParaRPr lang="en-US"/>
          </a:p>
        </p:txBody>
      </p:sp>
      <p:pic>
        <p:nvPicPr>
          <p:cNvPr id="23" name="Picture 22" descr="chec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0327" y="7370430"/>
            <a:ext cx="1578700" cy="1397180"/>
          </a:xfrm>
          <a:prstGeom prst="rect">
            <a:avLst/>
          </a:prstGeom>
        </p:spPr>
      </p:pic>
      <p:sp>
        <p:nvSpPr>
          <p:cNvPr id="22" name="Content Placeholder 2"/>
          <p:cNvSpPr txBox="1">
            <a:spLocks/>
          </p:cNvSpPr>
          <p:nvPr/>
        </p:nvSpPr>
        <p:spPr>
          <a:xfrm>
            <a:off x="4085146" y="5980771"/>
            <a:ext cx="3307553" cy="523232"/>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200"/>
              </a:lnSpc>
              <a:spcBef>
                <a:spcPts val="0"/>
              </a:spcBef>
              <a:buNone/>
              <a:tabLst>
                <a:tab pos="2001838" algn="l"/>
                <a:tab pos="3587750" algn="l"/>
              </a:tabLst>
            </a:pPr>
            <a:r>
              <a:rPr lang="en-US" sz="1100" b="1" dirty="0" err="1"/>
              <a:t>(insert Name) National Forest</a:t>
            </a:r>
          </a:p>
          <a:p>
            <a:pPr marL="0" indent="0">
              <a:lnSpc>
                <a:spcPts val="1200"/>
              </a:lnSpc>
              <a:spcBef>
                <a:spcPts val="600"/>
              </a:spcBef>
              <a:buNone/>
              <a:tabLst>
                <a:tab pos="2001838" algn="l"/>
                <a:tab pos="3587750" algn="l"/>
              </a:tabLst>
            </a:pPr>
            <a:r>
              <a:rPr lang="en-US" sz="1100" dirty="0" err="1"/>
              <a:t>Street Address	555-555-5555</a:t>
            </a:r>
          </a:p>
          <a:p>
            <a:pPr marL="0" indent="0">
              <a:lnSpc>
                <a:spcPts val="1200"/>
              </a:lnSpc>
              <a:spcBef>
                <a:spcPts val="0"/>
              </a:spcBef>
              <a:buNone/>
              <a:tabLst>
                <a:tab pos="2001838" algn="l"/>
                <a:tab pos="3587750" algn="l"/>
              </a:tabLst>
            </a:pPr>
            <a:r>
              <a:rPr lang="en-US" sz="1100" dirty="0" err="1"/>
              <a:t>City State Zip	TTD 555-555-5555</a:t>
            </a:r>
            <a:endParaRPr lang="en-US" sz="1100" dirty="0"/>
          </a:p>
        </p:txBody>
      </p:sp>
      <p:pic>
        <p:nvPicPr>
          <p:cNvPr id="30" name="Picture 29" descr="2010greenyellow.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6071" y="6627612"/>
            <a:ext cx="531985" cy="566476"/>
          </a:xfrm>
          <a:prstGeom prst="rect">
            <a:avLst/>
          </a:prstGeom>
        </p:spPr>
      </p:pic>
      <p:sp>
        <p:nvSpPr>
          <p:cNvPr id="31" name="Content Placeholder 2"/>
          <p:cNvSpPr txBox="1">
            <a:spLocks/>
          </p:cNvSpPr>
          <p:nvPr/>
        </p:nvSpPr>
        <p:spPr>
          <a:xfrm>
            <a:off x="4669543" y="6640791"/>
            <a:ext cx="2686361" cy="55329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200"/>
              </a:lnSpc>
              <a:spcBef>
                <a:spcPts val="0"/>
              </a:spcBef>
              <a:buNone/>
              <a:tabLst>
                <a:tab pos="2451100" algn="l"/>
                <a:tab pos="3587750" algn="l"/>
              </a:tabLst>
            </a:pPr>
            <a:r>
              <a:rPr lang="en-US" sz="1100" b="1" dirty="0" smtClean="0"/>
              <a:t>United States Department of Agriculture</a:t>
            </a:r>
          </a:p>
          <a:p>
            <a:pPr marL="0" indent="0">
              <a:lnSpc>
                <a:spcPts val="1200"/>
              </a:lnSpc>
              <a:spcBef>
                <a:spcPts val="0"/>
              </a:spcBef>
              <a:buNone/>
              <a:tabLst>
                <a:tab pos="2451100" algn="l"/>
                <a:tab pos="3587750" algn="l"/>
              </a:tabLst>
            </a:pPr>
            <a:r>
              <a:rPr lang="en-US" sz="1100" b="1" dirty="0" smtClean="0"/>
              <a:t>Forest Service </a:t>
            </a:r>
          </a:p>
          <a:p>
            <a:pPr marL="0" indent="0">
              <a:lnSpc>
                <a:spcPts val="1200"/>
              </a:lnSpc>
              <a:spcBef>
                <a:spcPts val="300"/>
              </a:spcBef>
              <a:buNone/>
              <a:tabLst>
                <a:tab pos="2451100" algn="l"/>
                <a:tab pos="3587750" algn="l"/>
              </a:tabLst>
            </a:pPr>
            <a:r>
              <a:rPr lang="en-US" sz="800" dirty="0"/>
              <a:t>USDA is an equal opportunity provider, employer, and lender.</a:t>
            </a:r>
          </a:p>
        </p:txBody>
      </p:sp>
      <p:pic>
        <p:nvPicPr>
          <p:cNvPr id="27" name="Picture 26" descr="xdono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2004" y="7515507"/>
            <a:ext cx="1493196" cy="1744462"/>
          </a:xfrm>
          <a:prstGeom prst="rect">
            <a:avLst/>
          </a:prstGeom>
        </p:spPr>
      </p:pic>
      <p:sp>
        <p:nvSpPr>
          <p:cNvPr id="38" name="TextBox 37"/>
          <p:cNvSpPr txBox="1"/>
          <p:nvPr/>
        </p:nvSpPr>
        <p:spPr>
          <a:xfrm>
            <a:off x="3243067" y="462103"/>
            <a:ext cx="4049851" cy="881438"/>
          </a:xfrm>
          <a:prstGeom prst="rect">
            <a:avLst/>
          </a:prstGeom>
          <a:noFill/>
        </p:spPr>
        <p:txBody>
          <a:bodyPr wrap="square" lIns="0" tIns="0" rIns="0" bIns="0" rtlCol="0">
            <a:spAutoFit/>
          </a:bodyPr>
          <a:lstStyle/>
          <a:p>
            <a:pPr algn="ctr">
              <a:lnSpc>
                <a:spcPts val="3400"/>
              </a:lnSpc>
            </a:pPr>
            <a:r>
              <a:rPr lang="en-US" sz="3200" b="1">
                <a:latin typeface="Arial"/>
                <a:cs typeface="Arial"/>
              </a:rPr>
              <a:t>NAME OF</a:t>
            </a:r>
          </a:p>
          <a:p>
            <a:pPr algn="ctr">
              <a:lnSpc>
                <a:spcPts val="3400"/>
              </a:lnSpc>
            </a:pPr>
            <a:r>
              <a:rPr lang="en-US" sz="3200" b="1">
                <a:latin typeface="Arial"/>
                <a:cs typeface="Arial"/>
              </a:rPr>
              <a:t>NATIONAL FOREST</a:t>
            </a:r>
          </a:p>
        </p:txBody>
      </p:sp>
      <p:sp>
        <p:nvSpPr>
          <p:cNvPr id="2" name="TextBox 1"/>
          <p:cNvSpPr txBox="1"/>
          <p:nvPr/>
        </p:nvSpPr>
        <p:spPr>
          <a:xfrm>
            <a:off x="418657" y="7112000"/>
            <a:ext cx="2296160" cy="123111"/>
          </a:xfrm>
          <a:prstGeom prst="rect">
            <a:avLst/>
          </a:prstGeom>
          <a:noFill/>
        </p:spPr>
        <p:txBody>
          <a:bodyPr wrap="square" lIns="0" tIns="0" rIns="0" bIns="0" rtlCol="0">
            <a:spAutoFit/>
          </a:bodyPr>
          <a:lstStyle/>
          <a:p>
            <a:r>
              <a:rPr lang="en-US" sz="800"/>
              <a:t>2015_08_21nf_restrictletter.pptx</a:t>
            </a:r>
          </a:p>
        </p:txBody>
      </p:sp>
    </p:spTree>
    <p:extLst>
      <p:ext uri="{BB962C8B-B14F-4D97-AF65-F5344CB8AC3E}">
        <p14:creationId xmlns:p14="http://schemas.microsoft.com/office/powerpoint/2010/main" val="401289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996</TotalTime>
  <Words>332</Words>
  <Application>Microsoft Macintosh PowerPoint</Application>
  <PresentationFormat>Custom</PresentationFormat>
  <Paragraphs>20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US Forest Service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Gwen Hensley</dc:creator>
  <cp:keywords/>
  <dc:description/>
  <cp:lastModifiedBy>Gwen Hensley</cp:lastModifiedBy>
  <cp:revision>100</cp:revision>
  <cp:lastPrinted>2015-07-18T02:03:22Z</cp:lastPrinted>
  <dcterms:created xsi:type="dcterms:W3CDTF">2014-07-14T21:25:16Z</dcterms:created>
  <dcterms:modified xsi:type="dcterms:W3CDTF">2015-08-24T05:03:10Z</dcterms:modified>
  <cp:category/>
</cp:coreProperties>
</file>